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325" r:id="rId8"/>
    <p:sldId id="284" r:id="rId9"/>
    <p:sldId id="318" r:id="rId10"/>
    <p:sldId id="311" r:id="rId11"/>
    <p:sldId id="333" r:id="rId12"/>
    <p:sldId id="309" r:id="rId13"/>
    <p:sldId id="326" r:id="rId14"/>
    <p:sldId id="334" r:id="rId15"/>
    <p:sldId id="335" r:id="rId16"/>
    <p:sldId id="336" r:id="rId17"/>
    <p:sldId id="276" r:id="rId18"/>
    <p:sldId id="258" r:id="rId19"/>
    <p:sldId id="261" r:id="rId20"/>
    <p:sldId id="264" r:id="rId21"/>
    <p:sldId id="329" r:id="rId22"/>
    <p:sldId id="324" r:id="rId23"/>
    <p:sldId id="330" r:id="rId24"/>
    <p:sldId id="331" r:id="rId25"/>
    <p:sldId id="267" r:id="rId26"/>
    <p:sldId id="277" r:id="rId27"/>
    <p:sldId id="316" r:id="rId28"/>
    <p:sldId id="337" r:id="rId29"/>
    <p:sldId id="338" r:id="rId30"/>
    <p:sldId id="339" r:id="rId31"/>
    <p:sldId id="340" r:id="rId32"/>
    <p:sldId id="342" r:id="rId33"/>
    <p:sldId id="347" r:id="rId34"/>
    <p:sldId id="348" r:id="rId35"/>
    <p:sldId id="343" r:id="rId36"/>
    <p:sldId id="345" r:id="rId37"/>
    <p:sldId id="34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35CFD81D-9438-4355-A4C2-F5F86674839D}">
          <p14:sldIdLst>
            <p14:sldId id="256"/>
          </p14:sldIdLst>
        </p14:section>
        <p14:section name="Lesson A" id="{C9987562-E73A-4060-90C0-58C6821B71F0}">
          <p14:sldIdLst>
            <p14:sldId id="257"/>
            <p14:sldId id="260"/>
            <p14:sldId id="325"/>
            <p14:sldId id="284"/>
            <p14:sldId id="318"/>
            <p14:sldId id="311"/>
            <p14:sldId id="333"/>
            <p14:sldId id="309"/>
            <p14:sldId id="326"/>
            <p14:sldId id="334"/>
            <p14:sldId id="335"/>
            <p14:sldId id="336"/>
            <p14:sldId id="276"/>
          </p14:sldIdLst>
        </p14:section>
        <p14:section name="Lesson B" id="{2A9609D9-971C-4FD2-B630-FFECE1620138}">
          <p14:sldIdLst>
            <p14:sldId id="258"/>
            <p14:sldId id="261"/>
            <p14:sldId id="264"/>
            <p14:sldId id="329"/>
            <p14:sldId id="324"/>
            <p14:sldId id="330"/>
            <p14:sldId id="331"/>
            <p14:sldId id="267"/>
            <p14:sldId id="277"/>
            <p14:sldId id="316"/>
            <p14:sldId id="337"/>
          </p14:sldIdLst>
        </p14:section>
        <p14:section name="Lesson C" id="{8D8B465B-86B3-4FF2-B6E0-1909CECF42AE}">
          <p14:sldIdLst>
            <p14:sldId id="338"/>
            <p14:sldId id="339"/>
            <p14:sldId id="340"/>
            <p14:sldId id="342"/>
            <p14:sldId id="347"/>
            <p14:sldId id="348"/>
            <p14:sldId id="343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rsten Kirshman" initials="KK" lastIdx="1" clrIdx="0">
    <p:extLst>
      <p:ext uri="{19B8F6BF-5375-455C-9EA6-DF929625EA0E}">
        <p15:presenceInfo xmlns:p15="http://schemas.microsoft.com/office/powerpoint/2012/main" userId="Kiersten Kirshman" providerId="None"/>
      </p:ext>
    </p:extLst>
  </p:cmAuthor>
  <p:cmAuthor id="2" name="Ian Bjorklund" initials="IB" lastIdx="1" clrIdx="1">
    <p:extLst>
      <p:ext uri="{19B8F6BF-5375-455C-9EA6-DF929625EA0E}">
        <p15:presenceInfo xmlns:p15="http://schemas.microsoft.com/office/powerpoint/2012/main" userId="S::ianb@prime8consulting.com::3ded196f-81a5-4e79-9ea0-a449e2c5f342" providerId="AD"/>
      </p:ext>
    </p:extLst>
  </p:cmAuthor>
  <p:cmAuthor id="3" name="Kristianne Hall" initials="KH" lastIdx="6" clrIdx="2">
    <p:extLst>
      <p:ext uri="{19B8F6BF-5375-455C-9EA6-DF929625EA0E}">
        <p15:presenceInfo xmlns:p15="http://schemas.microsoft.com/office/powerpoint/2012/main" userId="Kristianne Ha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02C"/>
    <a:srgbClr val="E3353D"/>
    <a:srgbClr val="259DB6"/>
    <a:srgbClr val="349744"/>
    <a:srgbClr val="63B988"/>
    <a:srgbClr val="329F82"/>
    <a:srgbClr val="63BC9C"/>
    <a:srgbClr val="1C1C1B"/>
    <a:srgbClr val="328F27"/>
    <a:srgbClr val="279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jorklund" userId="3ded196f-81a5-4e79-9ea0-a449e2c5f342" providerId="ADAL" clId="{65CBB2C5-3806-4B7B-AA1B-FD7A88368940}"/>
    <pc:docChg chg="undo custSel addSld delSld modSld modSection">
      <pc:chgData name="Ian Bjorklund" userId="3ded196f-81a5-4e79-9ea0-a449e2c5f342" providerId="ADAL" clId="{65CBB2C5-3806-4B7B-AA1B-FD7A88368940}" dt="2019-02-01T16:25:52.903" v="276"/>
      <pc:docMkLst>
        <pc:docMk/>
      </pc:docMkLst>
      <pc:sldChg chg="modSp">
        <pc:chgData name="Ian Bjorklund" userId="3ded196f-81a5-4e79-9ea0-a449e2c5f342" providerId="ADAL" clId="{65CBB2C5-3806-4B7B-AA1B-FD7A88368940}" dt="2019-01-29T21:28:21.019" v="1" actId="20577"/>
        <pc:sldMkLst>
          <pc:docMk/>
          <pc:sldMk cId="3322266301" sldId="256"/>
        </pc:sldMkLst>
        <pc:spChg chg="mod">
          <ac:chgData name="Ian Bjorklund" userId="3ded196f-81a5-4e79-9ea0-a449e2c5f342" providerId="ADAL" clId="{65CBB2C5-3806-4B7B-AA1B-FD7A88368940}" dt="2019-01-29T21:28:21.019" v="1" actId="20577"/>
          <ac:spMkLst>
            <pc:docMk/>
            <pc:sldMk cId="3322266301" sldId="256"/>
            <ac:spMk id="2" creationId="{953C8E83-0374-4603-9D05-50E97C425715}"/>
          </ac:spMkLst>
        </pc:spChg>
      </pc:sldChg>
      <pc:sldChg chg="modSp">
        <pc:chgData name="Ian Bjorklund" userId="3ded196f-81a5-4e79-9ea0-a449e2c5f342" providerId="ADAL" clId="{65CBB2C5-3806-4B7B-AA1B-FD7A88368940}" dt="2019-02-01T15:53:14.873" v="6" actId="1076"/>
        <pc:sldMkLst>
          <pc:docMk/>
          <pc:sldMk cId="2326122500" sldId="257"/>
        </pc:sldMkLst>
        <pc:spChg chg="mod">
          <ac:chgData name="Ian Bjorklund" userId="3ded196f-81a5-4e79-9ea0-a449e2c5f342" providerId="ADAL" clId="{65CBB2C5-3806-4B7B-AA1B-FD7A88368940}" dt="2019-02-01T15:53:14.873" v="6" actId="1076"/>
          <ac:spMkLst>
            <pc:docMk/>
            <pc:sldMk cId="2326122500" sldId="257"/>
            <ac:spMk id="3" creationId="{8F617858-8D5C-4635-9E60-C3C3A063C5E3}"/>
          </ac:spMkLst>
        </pc:spChg>
      </pc:sldChg>
      <pc:sldChg chg="modSp">
        <pc:chgData name="Ian Bjorklund" userId="3ded196f-81a5-4e79-9ea0-a449e2c5f342" providerId="ADAL" clId="{65CBB2C5-3806-4B7B-AA1B-FD7A88368940}" dt="2019-02-01T15:54:07.692" v="30" actId="1076"/>
        <pc:sldMkLst>
          <pc:docMk/>
          <pc:sldMk cId="599793734" sldId="258"/>
        </pc:sldMkLst>
        <pc:spChg chg="mod">
          <ac:chgData name="Ian Bjorklund" userId="3ded196f-81a5-4e79-9ea0-a449e2c5f342" providerId="ADAL" clId="{65CBB2C5-3806-4B7B-AA1B-FD7A88368940}" dt="2019-02-01T15:54:07.692" v="30" actId="1076"/>
          <ac:spMkLst>
            <pc:docMk/>
            <pc:sldMk cId="599793734" sldId="258"/>
            <ac:spMk id="2" creationId="{7E61FCC4-B5DA-4D2A-9BFA-DB3CC4563907}"/>
          </ac:spMkLst>
        </pc:spChg>
      </pc:sldChg>
      <pc:sldChg chg="modSp">
        <pc:chgData name="Ian Bjorklund" userId="3ded196f-81a5-4e79-9ea0-a449e2c5f342" providerId="ADAL" clId="{65CBB2C5-3806-4B7B-AA1B-FD7A88368940}" dt="2019-02-01T15:55:09.010" v="52" actId="1076"/>
        <pc:sldMkLst>
          <pc:docMk/>
          <pc:sldMk cId="162970764" sldId="259"/>
        </pc:sldMkLst>
        <pc:spChg chg="mod">
          <ac:chgData name="Ian Bjorklund" userId="3ded196f-81a5-4e79-9ea0-a449e2c5f342" providerId="ADAL" clId="{65CBB2C5-3806-4B7B-AA1B-FD7A88368940}" dt="2019-02-01T15:55:09.010" v="52" actId="1076"/>
          <ac:spMkLst>
            <pc:docMk/>
            <pc:sldMk cId="162970764" sldId="259"/>
            <ac:spMk id="2" creationId="{56D7E844-52AF-4EED-93DE-D2CC774F7265}"/>
          </ac:spMkLst>
        </pc:spChg>
      </pc:sldChg>
      <pc:sldChg chg="modSp">
        <pc:chgData name="Ian Bjorklund" userId="3ded196f-81a5-4e79-9ea0-a449e2c5f342" providerId="ADAL" clId="{65CBB2C5-3806-4B7B-AA1B-FD7A88368940}" dt="2019-02-01T15:56:32.634" v="61" actId="1076"/>
        <pc:sldMkLst>
          <pc:docMk/>
          <pc:sldMk cId="1884811298" sldId="260"/>
        </pc:sldMkLst>
        <pc:spChg chg="mod">
          <ac:chgData name="Ian Bjorklund" userId="3ded196f-81a5-4e79-9ea0-a449e2c5f342" providerId="ADAL" clId="{65CBB2C5-3806-4B7B-AA1B-FD7A88368940}" dt="2019-02-01T15:56:32.634" v="61" actId="1076"/>
          <ac:spMkLst>
            <pc:docMk/>
            <pc:sldMk cId="1884811298" sldId="260"/>
            <ac:spMk id="3" creationId="{CBE62744-E604-4FE5-9832-4C5DF920D3C1}"/>
          </ac:spMkLst>
        </pc:spChg>
      </pc:sldChg>
      <pc:sldChg chg="modSp">
        <pc:chgData name="Ian Bjorklund" userId="3ded196f-81a5-4e79-9ea0-a449e2c5f342" providerId="ADAL" clId="{65CBB2C5-3806-4B7B-AA1B-FD7A88368940}" dt="2019-02-01T16:15:27.450" v="128" actId="14100"/>
        <pc:sldMkLst>
          <pc:docMk/>
          <pc:sldMk cId="1315855461" sldId="261"/>
        </pc:sldMkLst>
        <pc:spChg chg="mod">
          <ac:chgData name="Ian Bjorklund" userId="3ded196f-81a5-4e79-9ea0-a449e2c5f342" providerId="ADAL" clId="{65CBB2C5-3806-4B7B-AA1B-FD7A88368940}" dt="2019-02-01T16:15:27.450" v="128" actId="14100"/>
          <ac:spMkLst>
            <pc:docMk/>
            <pc:sldMk cId="1315855461" sldId="261"/>
            <ac:spMk id="3" creationId="{71A241C3-D480-47A6-A722-9D0637D64E3C}"/>
          </ac:spMkLst>
        </pc:spChg>
      </pc:sldChg>
      <pc:sldChg chg="modSp">
        <pc:chgData name="Ian Bjorklund" userId="3ded196f-81a5-4e79-9ea0-a449e2c5f342" providerId="ADAL" clId="{65CBB2C5-3806-4B7B-AA1B-FD7A88368940}" dt="2019-02-01T15:57:12.279" v="62" actId="1076"/>
        <pc:sldMkLst>
          <pc:docMk/>
          <pc:sldMk cId="2522782584" sldId="262"/>
        </pc:sldMkLst>
        <pc:spChg chg="mod">
          <ac:chgData name="Ian Bjorklund" userId="3ded196f-81a5-4e79-9ea0-a449e2c5f342" providerId="ADAL" clId="{65CBB2C5-3806-4B7B-AA1B-FD7A88368940}" dt="2019-02-01T15:57:12.279" v="62" actId="1076"/>
          <ac:spMkLst>
            <pc:docMk/>
            <pc:sldMk cId="2522782584" sldId="262"/>
            <ac:spMk id="3" creationId="{F851C291-778B-4666-8A1B-2A57C10FAC56}"/>
          </ac:spMkLst>
        </pc:spChg>
      </pc:sldChg>
      <pc:sldChg chg="modSp">
        <pc:chgData name="Ian Bjorklund" userId="3ded196f-81a5-4e79-9ea0-a449e2c5f342" providerId="ADAL" clId="{65CBB2C5-3806-4B7B-AA1B-FD7A88368940}" dt="2019-02-01T16:15:36.662" v="131" actId="20577"/>
        <pc:sldMkLst>
          <pc:docMk/>
          <pc:sldMk cId="2184345020" sldId="264"/>
        </pc:sldMkLst>
        <pc:spChg chg="mod">
          <ac:chgData name="Ian Bjorklund" userId="3ded196f-81a5-4e79-9ea0-a449e2c5f342" providerId="ADAL" clId="{65CBB2C5-3806-4B7B-AA1B-FD7A88368940}" dt="2019-02-01T16:15:36.662" v="131" actId="20577"/>
          <ac:spMkLst>
            <pc:docMk/>
            <pc:sldMk cId="2184345020" sldId="264"/>
            <ac:spMk id="6" creationId="{AE5B68EA-43FD-4BE5-8A39-D3FEECA7A7D1}"/>
          </ac:spMkLst>
        </pc:spChg>
      </pc:sldChg>
      <pc:sldChg chg="modSp">
        <pc:chgData name="Ian Bjorklund" userId="3ded196f-81a5-4e79-9ea0-a449e2c5f342" providerId="ADAL" clId="{65CBB2C5-3806-4B7B-AA1B-FD7A88368940}" dt="2019-02-01T16:18:43.311" v="171" actId="6549"/>
        <pc:sldMkLst>
          <pc:docMk/>
          <pc:sldMk cId="2940222842" sldId="316"/>
        </pc:sldMkLst>
        <pc:spChg chg="mod">
          <ac:chgData name="Ian Bjorklund" userId="3ded196f-81a5-4e79-9ea0-a449e2c5f342" providerId="ADAL" clId="{65CBB2C5-3806-4B7B-AA1B-FD7A88368940}" dt="2019-02-01T16:18:43.311" v="171" actId="6549"/>
          <ac:spMkLst>
            <pc:docMk/>
            <pc:sldMk cId="2940222842" sldId="316"/>
            <ac:spMk id="3" creationId="{F08C653C-CE45-4310-9622-F1F6BAFEEE57}"/>
          </ac:spMkLst>
        </pc:spChg>
      </pc:sldChg>
      <pc:sldChg chg="modSp">
        <pc:chgData name="Ian Bjorklund" userId="3ded196f-81a5-4e79-9ea0-a449e2c5f342" providerId="ADAL" clId="{65CBB2C5-3806-4B7B-AA1B-FD7A88368940}" dt="2019-02-01T16:10:36.421" v="80" actId="1076"/>
        <pc:sldMkLst>
          <pc:docMk/>
          <pc:sldMk cId="287374905" sldId="318"/>
        </pc:sldMkLst>
        <pc:spChg chg="mod">
          <ac:chgData name="Ian Bjorklund" userId="3ded196f-81a5-4e79-9ea0-a449e2c5f342" providerId="ADAL" clId="{65CBB2C5-3806-4B7B-AA1B-FD7A88368940}" dt="2019-02-01T16:10:31.614" v="79" actId="14100"/>
          <ac:spMkLst>
            <pc:docMk/>
            <pc:sldMk cId="287374905" sldId="318"/>
            <ac:spMk id="3" creationId="{474BE2EC-5EA7-49AD-92AF-6871FFFD3EDE}"/>
          </ac:spMkLst>
        </pc:spChg>
        <pc:picChg chg="mod">
          <ac:chgData name="Ian Bjorklund" userId="3ded196f-81a5-4e79-9ea0-a449e2c5f342" providerId="ADAL" clId="{65CBB2C5-3806-4B7B-AA1B-FD7A88368940}" dt="2019-02-01T16:10:36.421" v="80" actId="1076"/>
          <ac:picMkLst>
            <pc:docMk/>
            <pc:sldMk cId="287374905" sldId="318"/>
            <ac:picMk id="6" creationId="{9F977E30-582C-4207-A1E2-FED77AE7D383}"/>
          </ac:picMkLst>
        </pc:picChg>
      </pc:sldChg>
      <pc:sldChg chg="modSp">
        <pc:chgData name="Ian Bjorklund" userId="3ded196f-81a5-4e79-9ea0-a449e2c5f342" providerId="ADAL" clId="{65CBB2C5-3806-4B7B-AA1B-FD7A88368940}" dt="2019-02-01T16:10:19.301" v="77" actId="1076"/>
        <pc:sldMkLst>
          <pc:docMk/>
          <pc:sldMk cId="1772462976" sldId="325"/>
        </pc:sldMkLst>
        <pc:spChg chg="mod">
          <ac:chgData name="Ian Bjorklund" userId="3ded196f-81a5-4e79-9ea0-a449e2c5f342" providerId="ADAL" clId="{65CBB2C5-3806-4B7B-AA1B-FD7A88368940}" dt="2019-02-01T16:10:13.631" v="76" actId="1076"/>
          <ac:spMkLst>
            <pc:docMk/>
            <pc:sldMk cId="1772462976" sldId="325"/>
            <ac:spMk id="3" creationId="{474BE2EC-5EA7-49AD-92AF-6871FFFD3EDE}"/>
          </ac:spMkLst>
        </pc:spChg>
        <pc:spChg chg="mod">
          <ac:chgData name="Ian Bjorklund" userId="3ded196f-81a5-4e79-9ea0-a449e2c5f342" providerId="ADAL" clId="{65CBB2C5-3806-4B7B-AA1B-FD7A88368940}" dt="2019-02-01T16:10:19.301" v="77" actId="1076"/>
          <ac:spMkLst>
            <pc:docMk/>
            <pc:sldMk cId="1772462976" sldId="325"/>
            <ac:spMk id="5" creationId="{092501D3-1AC0-4477-8BE9-FFC30F71E890}"/>
          </ac:spMkLst>
        </pc:spChg>
        <pc:picChg chg="mod">
          <ac:chgData name="Ian Bjorklund" userId="3ded196f-81a5-4e79-9ea0-a449e2c5f342" providerId="ADAL" clId="{65CBB2C5-3806-4B7B-AA1B-FD7A88368940}" dt="2019-02-01T16:09:55.231" v="73" actId="1076"/>
          <ac:picMkLst>
            <pc:docMk/>
            <pc:sldMk cId="1772462976" sldId="325"/>
            <ac:picMk id="6" creationId="{D31C9DB3-0A03-47AD-8009-61753A6E284F}"/>
          </ac:picMkLst>
        </pc:picChg>
        <pc:picChg chg="mod ord">
          <ac:chgData name="Ian Bjorklund" userId="3ded196f-81a5-4e79-9ea0-a449e2c5f342" providerId="ADAL" clId="{65CBB2C5-3806-4B7B-AA1B-FD7A88368940}" dt="2019-02-01T16:09:48.510" v="71" actId="1076"/>
          <ac:picMkLst>
            <pc:docMk/>
            <pc:sldMk cId="1772462976" sldId="325"/>
            <ac:picMk id="8" creationId="{30C58730-BCBF-4188-B719-23C100D507CE}"/>
          </ac:picMkLst>
        </pc:picChg>
        <pc:picChg chg="mod">
          <ac:chgData name="Ian Bjorklund" userId="3ded196f-81a5-4e79-9ea0-a449e2c5f342" providerId="ADAL" clId="{65CBB2C5-3806-4B7B-AA1B-FD7A88368940}" dt="2019-02-01T16:09:43.765" v="70" actId="1076"/>
          <ac:picMkLst>
            <pc:docMk/>
            <pc:sldMk cId="1772462976" sldId="325"/>
            <ac:picMk id="11" creationId="{2701C1B0-FC15-4377-8D25-F9C3F27ED036}"/>
          </ac:picMkLst>
        </pc:picChg>
        <pc:picChg chg="mod ord">
          <ac:chgData name="Ian Bjorklund" userId="3ded196f-81a5-4e79-9ea0-a449e2c5f342" providerId="ADAL" clId="{65CBB2C5-3806-4B7B-AA1B-FD7A88368940}" dt="2019-02-01T16:10:04.592" v="74" actId="1076"/>
          <ac:picMkLst>
            <pc:docMk/>
            <pc:sldMk cId="1772462976" sldId="325"/>
            <ac:picMk id="13" creationId="{C08BC079-46F9-44DA-81A5-0D92F874CDAF}"/>
          </ac:picMkLst>
        </pc:picChg>
      </pc:sldChg>
      <pc:sldChg chg="modSp">
        <pc:chgData name="Ian Bjorklund" userId="3ded196f-81a5-4e79-9ea0-a449e2c5f342" providerId="ADAL" clId="{65CBB2C5-3806-4B7B-AA1B-FD7A88368940}" dt="2019-02-01T16:11:11.311" v="85" actId="14100"/>
        <pc:sldMkLst>
          <pc:docMk/>
          <pc:sldMk cId="3594618813" sldId="326"/>
        </pc:sldMkLst>
        <pc:spChg chg="mod">
          <ac:chgData name="Ian Bjorklund" userId="3ded196f-81a5-4e79-9ea0-a449e2c5f342" providerId="ADAL" clId="{65CBB2C5-3806-4B7B-AA1B-FD7A88368940}" dt="2019-02-01T16:11:11.311" v="85" actId="14100"/>
          <ac:spMkLst>
            <pc:docMk/>
            <pc:sldMk cId="3594618813" sldId="326"/>
            <ac:spMk id="3" creationId="{6D3FEC3D-7AF3-4432-A36B-6BF8499D869F}"/>
          </ac:spMkLst>
        </pc:spChg>
      </pc:sldChg>
      <pc:sldChg chg="modSp">
        <pc:chgData name="Ian Bjorklund" userId="3ded196f-81a5-4e79-9ea0-a449e2c5f342" providerId="ADAL" clId="{65CBB2C5-3806-4B7B-AA1B-FD7A88368940}" dt="2019-02-01T16:16:05.757" v="142" actId="20577"/>
        <pc:sldMkLst>
          <pc:docMk/>
          <pc:sldMk cId="2280422226" sldId="329"/>
        </pc:sldMkLst>
        <pc:spChg chg="mod">
          <ac:chgData name="Ian Bjorklund" userId="3ded196f-81a5-4e79-9ea0-a449e2c5f342" providerId="ADAL" clId="{65CBB2C5-3806-4B7B-AA1B-FD7A88368940}" dt="2019-02-01T16:16:05.757" v="142" actId="20577"/>
          <ac:spMkLst>
            <pc:docMk/>
            <pc:sldMk cId="2280422226" sldId="329"/>
            <ac:spMk id="5" creationId="{FF45B307-34E5-4A3C-B19D-2470DF499DB9}"/>
          </ac:spMkLst>
        </pc:spChg>
        <pc:picChg chg="mod">
          <ac:chgData name="Ian Bjorklund" userId="3ded196f-81a5-4e79-9ea0-a449e2c5f342" providerId="ADAL" clId="{65CBB2C5-3806-4B7B-AA1B-FD7A88368940}" dt="2019-02-01T16:15:47.560" v="133" actId="1076"/>
          <ac:picMkLst>
            <pc:docMk/>
            <pc:sldMk cId="2280422226" sldId="329"/>
            <ac:picMk id="7" creationId="{7E6D5460-3772-4358-8797-79A142A39100}"/>
          </ac:picMkLst>
        </pc:picChg>
      </pc:sldChg>
      <pc:sldChg chg="addSp modSp modAnim">
        <pc:chgData name="Ian Bjorklund" userId="3ded196f-81a5-4e79-9ea0-a449e2c5f342" providerId="ADAL" clId="{65CBB2C5-3806-4B7B-AA1B-FD7A88368940}" dt="2019-02-01T16:25:52.903" v="276"/>
        <pc:sldMkLst>
          <pc:docMk/>
          <pc:sldMk cId="3096595247" sldId="330"/>
        </pc:sldMkLst>
        <pc:spChg chg="mod">
          <ac:chgData name="Ian Bjorklund" userId="3ded196f-81a5-4e79-9ea0-a449e2c5f342" providerId="ADAL" clId="{65CBB2C5-3806-4B7B-AA1B-FD7A88368940}" dt="2019-02-01T16:18:06.730" v="154" actId="12"/>
          <ac:spMkLst>
            <pc:docMk/>
            <pc:sldMk cId="3096595247" sldId="330"/>
            <ac:spMk id="5" creationId="{FF45B307-34E5-4A3C-B19D-2470DF499DB9}"/>
          </ac:spMkLst>
        </pc:spChg>
        <pc:spChg chg="mod">
          <ac:chgData name="Ian Bjorklund" userId="3ded196f-81a5-4e79-9ea0-a449e2c5f342" providerId="ADAL" clId="{65CBB2C5-3806-4B7B-AA1B-FD7A88368940}" dt="2019-02-01T16:18:16.094" v="159" actId="1038"/>
          <ac:spMkLst>
            <pc:docMk/>
            <pc:sldMk cId="3096595247" sldId="330"/>
            <ac:spMk id="6" creationId="{AD7223A1-0278-4F72-8FA4-44FE38F1034C}"/>
          </ac:spMkLst>
        </pc:spChg>
        <pc:picChg chg="add">
          <ac:chgData name="Ian Bjorklund" userId="3ded196f-81a5-4e79-9ea0-a449e2c5f342" providerId="ADAL" clId="{65CBB2C5-3806-4B7B-AA1B-FD7A88368940}" dt="2019-02-01T16:24:42.526" v="270"/>
          <ac:picMkLst>
            <pc:docMk/>
            <pc:sldMk cId="3096595247" sldId="330"/>
            <ac:picMk id="8" creationId="{54165A2D-667E-4FC9-9507-845F33763B9E}"/>
          </ac:picMkLst>
        </pc:picChg>
      </pc:sldChg>
      <pc:sldChg chg="modSp modAnim delCm">
        <pc:chgData name="Ian Bjorklund" userId="3ded196f-81a5-4e79-9ea0-a449e2c5f342" providerId="ADAL" clId="{65CBB2C5-3806-4B7B-AA1B-FD7A88368940}" dt="2019-02-01T16:17:32.009" v="153"/>
        <pc:sldMkLst>
          <pc:docMk/>
          <pc:sldMk cId="2649330804" sldId="331"/>
        </pc:sldMkLst>
        <pc:picChg chg="mod">
          <ac:chgData name="Ian Bjorklund" userId="3ded196f-81a5-4e79-9ea0-a449e2c5f342" providerId="ADAL" clId="{65CBB2C5-3806-4B7B-AA1B-FD7A88368940}" dt="2019-02-01T16:17:23.210" v="152" actId="208"/>
          <ac:picMkLst>
            <pc:docMk/>
            <pc:sldMk cId="2649330804" sldId="331"/>
            <ac:picMk id="7" creationId="{63EA0411-A757-4DA4-B0CA-3CA5194F769C}"/>
          </ac:picMkLst>
        </pc:picChg>
      </pc:sldChg>
      <pc:sldChg chg="addSp delSp modSp add">
        <pc:chgData name="Ian Bjorklund" userId="3ded196f-81a5-4e79-9ea0-a449e2c5f342" providerId="ADAL" clId="{65CBB2C5-3806-4B7B-AA1B-FD7A88368940}" dt="2019-02-01T16:23:47.735" v="269" actId="20577"/>
        <pc:sldMkLst>
          <pc:docMk/>
          <pc:sldMk cId="894971266" sldId="334"/>
        </pc:sldMkLst>
        <pc:spChg chg="mod">
          <ac:chgData name="Ian Bjorklund" userId="3ded196f-81a5-4e79-9ea0-a449e2c5f342" providerId="ADAL" clId="{65CBB2C5-3806-4B7B-AA1B-FD7A88368940}" dt="2019-02-01T16:20:29.980" v="185" actId="20577"/>
          <ac:spMkLst>
            <pc:docMk/>
            <pc:sldMk cId="894971266" sldId="334"/>
            <ac:spMk id="2" creationId="{1978832F-0837-4280-B375-F2A82879B3C5}"/>
          </ac:spMkLst>
        </pc:spChg>
        <pc:spChg chg="del">
          <ac:chgData name="Ian Bjorklund" userId="3ded196f-81a5-4e79-9ea0-a449e2c5f342" providerId="ADAL" clId="{65CBB2C5-3806-4B7B-AA1B-FD7A88368940}" dt="2019-02-01T16:20:53.244" v="188" actId="478"/>
          <ac:spMkLst>
            <pc:docMk/>
            <pc:sldMk cId="894971266" sldId="334"/>
            <ac:spMk id="3" creationId="{722BF735-DB72-44F0-8305-75BC54F49448}"/>
          </ac:spMkLst>
        </pc:spChg>
        <pc:spChg chg="add del">
          <ac:chgData name="Ian Bjorklund" userId="3ded196f-81a5-4e79-9ea0-a449e2c5f342" providerId="ADAL" clId="{65CBB2C5-3806-4B7B-AA1B-FD7A88368940}" dt="2019-02-01T16:20:24.620" v="174"/>
          <ac:spMkLst>
            <pc:docMk/>
            <pc:sldMk cId="894971266" sldId="334"/>
            <ac:spMk id="4" creationId="{9EEF9108-26E7-4A10-82BD-5531C1E85F86}"/>
          </ac:spMkLst>
        </pc:spChg>
        <pc:spChg chg="add del">
          <ac:chgData name="Ian Bjorklund" userId="3ded196f-81a5-4e79-9ea0-a449e2c5f342" providerId="ADAL" clId="{65CBB2C5-3806-4B7B-AA1B-FD7A88368940}" dt="2019-02-01T16:20:24.620" v="174"/>
          <ac:spMkLst>
            <pc:docMk/>
            <pc:sldMk cId="894971266" sldId="334"/>
            <ac:spMk id="5" creationId="{68B8B15B-9763-4F5D-A70E-384A32E8F922}"/>
          </ac:spMkLst>
        </pc:spChg>
        <pc:spChg chg="add del">
          <ac:chgData name="Ian Bjorklund" userId="3ded196f-81a5-4e79-9ea0-a449e2c5f342" providerId="ADAL" clId="{65CBB2C5-3806-4B7B-AA1B-FD7A88368940}" dt="2019-02-01T16:20:48.744" v="187"/>
          <ac:spMkLst>
            <pc:docMk/>
            <pc:sldMk cId="894971266" sldId="334"/>
            <ac:spMk id="7" creationId="{2E12D287-AC9F-4453-9367-49D5D6CF75AF}"/>
          </ac:spMkLst>
        </pc:spChg>
        <pc:spChg chg="add mod">
          <ac:chgData name="Ian Bjorklund" userId="3ded196f-81a5-4e79-9ea0-a449e2c5f342" providerId="ADAL" clId="{65CBB2C5-3806-4B7B-AA1B-FD7A88368940}" dt="2019-02-01T16:23:47.735" v="269" actId="20577"/>
          <ac:spMkLst>
            <pc:docMk/>
            <pc:sldMk cId="894971266" sldId="334"/>
            <ac:spMk id="9" creationId="{ABC6B2D2-9057-4EE7-A39C-1FDC2F06AA5E}"/>
          </ac:spMkLst>
        </pc:spChg>
        <pc:picChg chg="add del">
          <ac:chgData name="Ian Bjorklund" userId="3ded196f-81a5-4e79-9ea0-a449e2c5f342" providerId="ADAL" clId="{65CBB2C5-3806-4B7B-AA1B-FD7A88368940}" dt="2019-02-01T16:20:24.620" v="174"/>
          <ac:picMkLst>
            <pc:docMk/>
            <pc:sldMk cId="894971266" sldId="334"/>
            <ac:picMk id="6" creationId="{41E5A91E-7B82-4860-AE69-8ECA7979773B}"/>
          </ac:picMkLst>
        </pc:picChg>
        <pc:picChg chg="add del">
          <ac:chgData name="Ian Bjorklund" userId="3ded196f-81a5-4e79-9ea0-a449e2c5f342" providerId="ADAL" clId="{65CBB2C5-3806-4B7B-AA1B-FD7A88368940}" dt="2019-02-01T16:20:48.744" v="187"/>
          <ac:picMkLst>
            <pc:docMk/>
            <pc:sldMk cId="894971266" sldId="334"/>
            <ac:picMk id="8" creationId="{8BFD83D1-53ED-4286-B327-7A8C63D94571}"/>
          </ac:picMkLst>
        </pc:picChg>
        <pc:picChg chg="add mod">
          <ac:chgData name="Ian Bjorklund" userId="3ded196f-81a5-4e79-9ea0-a449e2c5f342" providerId="ADAL" clId="{65CBB2C5-3806-4B7B-AA1B-FD7A88368940}" dt="2019-02-01T16:21:15.490" v="194" actId="1076"/>
          <ac:picMkLst>
            <pc:docMk/>
            <pc:sldMk cId="894971266" sldId="334"/>
            <ac:picMk id="10" creationId="{BC87F47E-0DD0-4295-94B4-54C252B14641}"/>
          </ac:picMkLst>
        </pc:picChg>
      </pc:sldChg>
      <pc:sldChg chg="addSp delSp modSp add">
        <pc:chgData name="Ian Bjorklund" userId="3ded196f-81a5-4e79-9ea0-a449e2c5f342" providerId="ADAL" clId="{65CBB2C5-3806-4B7B-AA1B-FD7A88368940}" dt="2019-02-01T16:23:25.073" v="259" actId="1038"/>
        <pc:sldMkLst>
          <pc:docMk/>
          <pc:sldMk cId="1812479957" sldId="335"/>
        </pc:sldMkLst>
        <pc:spChg chg="mod">
          <ac:chgData name="Ian Bjorklund" userId="3ded196f-81a5-4e79-9ea0-a449e2c5f342" providerId="ADAL" clId="{65CBB2C5-3806-4B7B-AA1B-FD7A88368940}" dt="2019-02-01T16:21:37.772" v="215" actId="20577"/>
          <ac:spMkLst>
            <pc:docMk/>
            <pc:sldMk cId="1812479957" sldId="335"/>
            <ac:spMk id="2" creationId="{8654A477-73B7-4B64-9DC2-763822D2DF0B}"/>
          </ac:spMkLst>
        </pc:spChg>
        <pc:spChg chg="del">
          <ac:chgData name="Ian Bjorklund" userId="3ded196f-81a5-4e79-9ea0-a449e2c5f342" providerId="ADAL" clId="{65CBB2C5-3806-4B7B-AA1B-FD7A88368940}" dt="2019-02-01T16:21:41.149" v="216" actId="478"/>
          <ac:spMkLst>
            <pc:docMk/>
            <pc:sldMk cId="1812479957" sldId="335"/>
            <ac:spMk id="3" creationId="{BA0F55AA-4D49-41FF-9BC0-AAAB9C6CD703}"/>
          </ac:spMkLst>
        </pc:spChg>
        <pc:spChg chg="add mod">
          <ac:chgData name="Ian Bjorklund" userId="3ded196f-81a5-4e79-9ea0-a449e2c5f342" providerId="ADAL" clId="{65CBB2C5-3806-4B7B-AA1B-FD7A88368940}" dt="2019-02-01T16:23:25.073" v="259" actId="1038"/>
          <ac:spMkLst>
            <pc:docMk/>
            <pc:sldMk cId="1812479957" sldId="335"/>
            <ac:spMk id="4" creationId="{AF565FAD-4675-40FE-B22A-D64C9AD7E2B9}"/>
          </ac:spMkLst>
        </pc:spChg>
        <pc:picChg chg="add mod">
          <ac:chgData name="Ian Bjorklund" userId="3ded196f-81a5-4e79-9ea0-a449e2c5f342" providerId="ADAL" clId="{65CBB2C5-3806-4B7B-AA1B-FD7A88368940}" dt="2019-02-01T16:22:10.729" v="221" actId="1076"/>
          <ac:picMkLst>
            <pc:docMk/>
            <pc:sldMk cId="1812479957" sldId="335"/>
            <ac:picMk id="5" creationId="{9A74553A-E85C-41D0-8DC6-8B2DB277BEAE}"/>
          </ac:picMkLst>
        </pc:picChg>
      </pc:sldChg>
      <pc:sldChg chg="addSp delSp modSp add">
        <pc:chgData name="Ian Bjorklund" userId="3ded196f-81a5-4e79-9ea0-a449e2c5f342" providerId="ADAL" clId="{65CBB2C5-3806-4B7B-AA1B-FD7A88368940}" dt="2019-02-01T16:23:32.918" v="267" actId="1035"/>
        <pc:sldMkLst>
          <pc:docMk/>
          <pc:sldMk cId="914723783" sldId="336"/>
        </pc:sldMkLst>
        <pc:spChg chg="mod">
          <ac:chgData name="Ian Bjorklund" userId="3ded196f-81a5-4e79-9ea0-a449e2c5f342" providerId="ADAL" clId="{65CBB2C5-3806-4B7B-AA1B-FD7A88368940}" dt="2019-02-01T16:22:26.830" v="239" actId="20577"/>
          <ac:spMkLst>
            <pc:docMk/>
            <pc:sldMk cId="914723783" sldId="336"/>
            <ac:spMk id="2" creationId="{2264EA37-5A3B-44FB-9BA8-ECF721EB9F0D}"/>
          </ac:spMkLst>
        </pc:spChg>
        <pc:spChg chg="del">
          <ac:chgData name="Ian Bjorklund" userId="3ded196f-81a5-4e79-9ea0-a449e2c5f342" providerId="ADAL" clId="{65CBB2C5-3806-4B7B-AA1B-FD7A88368940}" dt="2019-02-01T16:22:32.284" v="240" actId="478"/>
          <ac:spMkLst>
            <pc:docMk/>
            <pc:sldMk cId="914723783" sldId="336"/>
            <ac:spMk id="3" creationId="{8140C78B-EFB9-4A7E-8A7E-5EF2CD7C5860}"/>
          </ac:spMkLst>
        </pc:spChg>
        <pc:spChg chg="add mod">
          <ac:chgData name="Ian Bjorklund" userId="3ded196f-81a5-4e79-9ea0-a449e2c5f342" providerId="ADAL" clId="{65CBB2C5-3806-4B7B-AA1B-FD7A88368940}" dt="2019-02-01T16:23:32.918" v="267" actId="1035"/>
          <ac:spMkLst>
            <pc:docMk/>
            <pc:sldMk cId="914723783" sldId="336"/>
            <ac:spMk id="4" creationId="{2BD9A654-715C-470D-ABD0-1E983A419FDF}"/>
          </ac:spMkLst>
        </pc:spChg>
        <pc:picChg chg="add mod">
          <ac:chgData name="Ian Bjorklund" userId="3ded196f-81a5-4e79-9ea0-a449e2c5f342" providerId="ADAL" clId="{65CBB2C5-3806-4B7B-AA1B-FD7A88368940}" dt="2019-02-01T16:22:47.279" v="243" actId="1076"/>
          <ac:picMkLst>
            <pc:docMk/>
            <pc:sldMk cId="914723783" sldId="336"/>
            <ac:picMk id="5" creationId="{1028DF2C-06FE-4D75-AB14-2E7F48459DD2}"/>
          </ac:picMkLst>
        </pc:picChg>
      </pc:sldChg>
    </pc:docChg>
  </pc:docChgLst>
  <pc:docChgLst>
    <pc:chgData name="Ian Bjorklund" userId="3ded196f-81a5-4e79-9ea0-a449e2c5f342" providerId="ADAL" clId="{67CD603D-CD53-496F-9CBB-75C0968238CF}"/>
    <pc:docChg chg="modSld">
      <pc:chgData name="Ian Bjorklund" userId="3ded196f-81a5-4e79-9ea0-a449e2c5f342" providerId="ADAL" clId="{67CD603D-CD53-496F-9CBB-75C0968238CF}" dt="2019-02-07T19:12:19.765" v="0" actId="20577"/>
      <pc:docMkLst>
        <pc:docMk/>
      </pc:docMkLst>
      <pc:sldChg chg="modSp">
        <pc:chgData name="Ian Bjorklund" userId="3ded196f-81a5-4e79-9ea0-a449e2c5f342" providerId="ADAL" clId="{67CD603D-CD53-496F-9CBB-75C0968238CF}" dt="2019-02-07T19:12:19.765" v="0" actId="20577"/>
        <pc:sldMkLst>
          <pc:docMk/>
          <pc:sldMk cId="914723783" sldId="336"/>
        </pc:sldMkLst>
        <pc:spChg chg="mod">
          <ac:chgData name="Ian Bjorklund" userId="3ded196f-81a5-4e79-9ea0-a449e2c5f342" providerId="ADAL" clId="{67CD603D-CD53-496F-9CBB-75C0968238CF}" dt="2019-02-07T19:12:19.765" v="0" actId="20577"/>
          <ac:spMkLst>
            <pc:docMk/>
            <pc:sldMk cId="914723783" sldId="336"/>
            <ac:spMk id="4" creationId="{2BD9A654-715C-470D-ABD0-1E983A419FDF}"/>
          </ac:spMkLst>
        </pc:spChg>
      </pc:sldChg>
    </pc:docChg>
  </pc:docChgLst>
  <pc:docChgLst>
    <pc:chgData name="Kristianne Hall" userId="8f0517b4-cc8e-4710-b9e1-286e83d5d703" providerId="ADAL" clId="{69051917-B904-4492-BC6D-525DB2F6173D}"/>
    <pc:docChg chg="undo custSel addSld modSld">
      <pc:chgData name="Kristianne Hall" userId="8f0517b4-cc8e-4710-b9e1-286e83d5d703" providerId="ADAL" clId="{69051917-B904-4492-BC6D-525DB2F6173D}" dt="2019-01-09T22:03:45.619" v="555" actId="20577"/>
      <pc:docMkLst>
        <pc:docMk/>
      </pc:docMkLst>
      <pc:sldChg chg="addSp delSp modSp addCm delCm modCm">
        <pc:chgData name="Kristianne Hall" userId="8f0517b4-cc8e-4710-b9e1-286e83d5d703" providerId="ADAL" clId="{69051917-B904-4492-BC6D-525DB2F6173D}" dt="2019-01-09T21:04:18.835" v="406" actId="20577"/>
        <pc:sldMkLst>
          <pc:docMk/>
          <pc:sldMk cId="1884811298" sldId="260"/>
        </pc:sldMkLst>
        <pc:spChg chg="mod">
          <ac:chgData name="Kristianne Hall" userId="8f0517b4-cc8e-4710-b9e1-286e83d5d703" providerId="ADAL" clId="{69051917-B904-4492-BC6D-525DB2F6173D}" dt="2019-01-09T21:01:34.459" v="389" actId="6549"/>
          <ac:spMkLst>
            <pc:docMk/>
            <pc:sldMk cId="1884811298" sldId="260"/>
            <ac:spMk id="2" creationId="{343E5303-78BA-434C-B2E8-8D49676451F5}"/>
          </ac:spMkLst>
        </pc:spChg>
        <pc:spChg chg="mod">
          <ac:chgData name="Kristianne Hall" userId="8f0517b4-cc8e-4710-b9e1-286e83d5d703" providerId="ADAL" clId="{69051917-B904-4492-BC6D-525DB2F6173D}" dt="2019-01-09T21:04:18.835" v="406" actId="20577"/>
          <ac:spMkLst>
            <pc:docMk/>
            <pc:sldMk cId="1884811298" sldId="260"/>
            <ac:spMk id="3" creationId="{CBE62744-E604-4FE5-9832-4C5DF920D3C1}"/>
          </ac:spMkLst>
        </pc:spChg>
        <pc:spChg chg="add del mod">
          <ac:chgData name="Kristianne Hall" userId="8f0517b4-cc8e-4710-b9e1-286e83d5d703" providerId="ADAL" clId="{69051917-B904-4492-BC6D-525DB2F6173D}" dt="2019-01-09T21:03:33.770" v="390" actId="478"/>
          <ac:spMkLst>
            <pc:docMk/>
            <pc:sldMk cId="1884811298" sldId="260"/>
            <ac:spMk id="4" creationId="{BA1E7227-424B-4C1F-96DC-F025A51917D0}"/>
          </ac:spMkLst>
        </pc:spChg>
      </pc:sldChg>
      <pc:sldChg chg="addSp delSp modSp">
        <pc:chgData name="Kristianne Hall" userId="8f0517b4-cc8e-4710-b9e1-286e83d5d703" providerId="ADAL" clId="{69051917-B904-4492-BC6D-525DB2F6173D}" dt="2019-01-09T21:06:56.919" v="443" actId="404"/>
        <pc:sldMkLst>
          <pc:docMk/>
          <pc:sldMk cId="1315855461" sldId="261"/>
        </pc:sldMkLst>
        <pc:spChg chg="mod">
          <ac:chgData name="Kristianne Hall" userId="8f0517b4-cc8e-4710-b9e1-286e83d5d703" providerId="ADAL" clId="{69051917-B904-4492-BC6D-525DB2F6173D}" dt="2019-01-09T21:05:14.469" v="408" actId="6549"/>
          <ac:spMkLst>
            <pc:docMk/>
            <pc:sldMk cId="1315855461" sldId="261"/>
            <ac:spMk id="2" creationId="{1603BE4E-264E-460A-A2BB-3B0C2252ACE4}"/>
          </ac:spMkLst>
        </pc:spChg>
        <pc:spChg chg="mod">
          <ac:chgData name="Kristianne Hall" userId="8f0517b4-cc8e-4710-b9e1-286e83d5d703" providerId="ADAL" clId="{69051917-B904-4492-BC6D-525DB2F6173D}" dt="2019-01-09T21:06:56.919" v="443" actId="404"/>
          <ac:spMkLst>
            <pc:docMk/>
            <pc:sldMk cId="1315855461" sldId="261"/>
            <ac:spMk id="3" creationId="{71A241C3-D480-47A6-A722-9D0637D64E3C}"/>
          </ac:spMkLst>
        </pc:spChg>
        <pc:spChg chg="add del mod">
          <ac:chgData name="Kristianne Hall" userId="8f0517b4-cc8e-4710-b9e1-286e83d5d703" providerId="ADAL" clId="{69051917-B904-4492-BC6D-525DB2F6173D}" dt="2019-01-09T21:05:19.150" v="409" actId="478"/>
          <ac:spMkLst>
            <pc:docMk/>
            <pc:sldMk cId="1315855461" sldId="261"/>
            <ac:spMk id="4" creationId="{5450B270-4D75-468F-8132-7BD9BEEAE4BC}"/>
          </ac:spMkLst>
        </pc:spChg>
      </pc:sldChg>
      <pc:sldChg chg="addSp delSp modSp">
        <pc:chgData name="Kristianne Hall" userId="8f0517b4-cc8e-4710-b9e1-286e83d5d703" providerId="ADAL" clId="{69051917-B904-4492-BC6D-525DB2F6173D}" dt="2019-01-09T21:06:47.060" v="442" actId="404"/>
        <pc:sldMkLst>
          <pc:docMk/>
          <pc:sldMk cId="2522782584" sldId="262"/>
        </pc:sldMkLst>
        <pc:spChg chg="mod">
          <ac:chgData name="Kristianne Hall" userId="8f0517b4-cc8e-4710-b9e1-286e83d5d703" providerId="ADAL" clId="{69051917-B904-4492-BC6D-525DB2F6173D}" dt="2019-01-09T21:06:26.461" v="437" actId="20577"/>
          <ac:spMkLst>
            <pc:docMk/>
            <pc:sldMk cId="2522782584" sldId="262"/>
            <ac:spMk id="2" creationId="{03EFF975-C378-40F7-B84E-D1AA9C25AFF8}"/>
          </ac:spMkLst>
        </pc:spChg>
        <pc:spChg chg="mod">
          <ac:chgData name="Kristianne Hall" userId="8f0517b4-cc8e-4710-b9e1-286e83d5d703" providerId="ADAL" clId="{69051917-B904-4492-BC6D-525DB2F6173D}" dt="2019-01-09T21:06:47.060" v="442" actId="404"/>
          <ac:spMkLst>
            <pc:docMk/>
            <pc:sldMk cId="2522782584" sldId="262"/>
            <ac:spMk id="3" creationId="{F851C291-778B-4666-8A1B-2A57C10FAC56}"/>
          </ac:spMkLst>
        </pc:spChg>
        <pc:spChg chg="add del mod">
          <ac:chgData name="Kristianne Hall" userId="8f0517b4-cc8e-4710-b9e1-286e83d5d703" providerId="ADAL" clId="{69051917-B904-4492-BC6D-525DB2F6173D}" dt="2019-01-09T21:06:31.088" v="438" actId="478"/>
          <ac:spMkLst>
            <pc:docMk/>
            <pc:sldMk cId="2522782584" sldId="262"/>
            <ac:spMk id="4" creationId="{39117689-C36B-4EE1-BBBA-FFDAE063C399}"/>
          </ac:spMkLst>
        </pc:spChg>
      </pc:sldChg>
      <pc:sldChg chg="modSp modAnim addCm delCm modCm">
        <pc:chgData name="Kristianne Hall" userId="8f0517b4-cc8e-4710-b9e1-286e83d5d703" providerId="ADAL" clId="{69051917-B904-4492-BC6D-525DB2F6173D}" dt="2019-01-09T18:53:15.050" v="285" actId="12"/>
        <pc:sldMkLst>
          <pc:docMk/>
          <pc:sldMk cId="1326116151" sldId="311"/>
        </pc:sldMkLst>
        <pc:spChg chg="mod">
          <ac:chgData name="Kristianne Hall" userId="8f0517b4-cc8e-4710-b9e1-286e83d5d703" providerId="ADAL" clId="{69051917-B904-4492-BC6D-525DB2F6173D}" dt="2019-01-09T18:53:15.050" v="285" actId="12"/>
          <ac:spMkLst>
            <pc:docMk/>
            <pc:sldMk cId="1326116151" sldId="311"/>
            <ac:spMk id="3" creationId="{54778395-8288-45AA-8E96-9347E48B2DED}"/>
          </ac:spMkLst>
        </pc:spChg>
      </pc:sldChg>
      <pc:sldChg chg="modSp">
        <pc:chgData name="Kristianne Hall" userId="8f0517b4-cc8e-4710-b9e1-286e83d5d703" providerId="ADAL" clId="{69051917-B904-4492-BC6D-525DB2F6173D}" dt="2019-01-09T21:47:22.264" v="476" actId="20577"/>
        <pc:sldMkLst>
          <pc:docMk/>
          <pc:sldMk cId="4072290757" sldId="314"/>
        </pc:sldMkLst>
        <pc:spChg chg="mod">
          <ac:chgData name="Kristianne Hall" userId="8f0517b4-cc8e-4710-b9e1-286e83d5d703" providerId="ADAL" clId="{69051917-B904-4492-BC6D-525DB2F6173D}" dt="2019-01-09T21:47:22.264" v="476" actId="20577"/>
          <ac:spMkLst>
            <pc:docMk/>
            <pc:sldMk cId="4072290757" sldId="314"/>
            <ac:spMk id="3" creationId="{E7A69685-592B-4D03-85F3-A32AA4C2639E}"/>
          </ac:spMkLst>
        </pc:spChg>
      </pc:sldChg>
      <pc:sldChg chg="modSp addCm modCm">
        <pc:chgData name="Kristianne Hall" userId="8f0517b4-cc8e-4710-b9e1-286e83d5d703" providerId="ADAL" clId="{69051917-B904-4492-BC6D-525DB2F6173D}" dt="2019-01-09T22:03:45.619" v="555" actId="20577"/>
        <pc:sldMkLst>
          <pc:docMk/>
          <pc:sldMk cId="2649330804" sldId="331"/>
        </pc:sldMkLst>
        <pc:spChg chg="mod">
          <ac:chgData name="Kristianne Hall" userId="8f0517b4-cc8e-4710-b9e1-286e83d5d703" providerId="ADAL" clId="{69051917-B904-4492-BC6D-525DB2F6173D}" dt="2019-01-09T22:03:45.619" v="555" actId="20577"/>
          <ac:spMkLst>
            <pc:docMk/>
            <pc:sldMk cId="2649330804" sldId="331"/>
            <ac:spMk id="5" creationId="{FF45B307-34E5-4A3C-B19D-2470DF499DB9}"/>
          </ac:spMkLst>
        </pc:spChg>
      </pc:sldChg>
      <pc:sldChg chg="modSp">
        <pc:chgData name="Kristianne Hall" userId="8f0517b4-cc8e-4710-b9e1-286e83d5d703" providerId="ADAL" clId="{69051917-B904-4492-BC6D-525DB2F6173D}" dt="2019-01-09T21:47:55.921" v="485" actId="20577"/>
        <pc:sldMkLst>
          <pc:docMk/>
          <pc:sldMk cId="1089087536" sldId="332"/>
        </pc:sldMkLst>
        <pc:spChg chg="mod">
          <ac:chgData name="Kristianne Hall" userId="8f0517b4-cc8e-4710-b9e1-286e83d5d703" providerId="ADAL" clId="{69051917-B904-4492-BC6D-525DB2F6173D}" dt="2019-01-09T21:47:55.921" v="485" actId="20577"/>
          <ac:spMkLst>
            <pc:docMk/>
            <pc:sldMk cId="1089087536" sldId="332"/>
            <ac:spMk id="3" creationId="{E7A69685-592B-4D03-85F3-A32AA4C2639E}"/>
          </ac:spMkLst>
        </pc:spChg>
        <pc:picChg chg="mod">
          <ac:chgData name="Kristianne Hall" userId="8f0517b4-cc8e-4710-b9e1-286e83d5d703" providerId="ADAL" clId="{69051917-B904-4492-BC6D-525DB2F6173D}" dt="2019-01-09T21:35:19.259" v="457" actId="14100"/>
          <ac:picMkLst>
            <pc:docMk/>
            <pc:sldMk cId="1089087536" sldId="332"/>
            <ac:picMk id="6" creationId="{DFF4CD86-633E-45C2-A001-0DFA9F50179C}"/>
          </ac:picMkLst>
        </pc:picChg>
      </pc:sldChg>
      <pc:sldChg chg="modSp add delCm">
        <pc:chgData name="Kristianne Hall" userId="8f0517b4-cc8e-4710-b9e1-286e83d5d703" providerId="ADAL" clId="{69051917-B904-4492-BC6D-525DB2F6173D}" dt="2019-01-09T19:00:45.586" v="293"/>
        <pc:sldMkLst>
          <pc:docMk/>
          <pc:sldMk cId="799528243" sldId="333"/>
        </pc:sldMkLst>
        <pc:spChg chg="mod">
          <ac:chgData name="Kristianne Hall" userId="8f0517b4-cc8e-4710-b9e1-286e83d5d703" providerId="ADAL" clId="{69051917-B904-4492-BC6D-525DB2F6173D}" dt="2019-01-09T18:53:33.100" v="292" actId="20577"/>
          <ac:spMkLst>
            <pc:docMk/>
            <pc:sldMk cId="799528243" sldId="333"/>
            <ac:spMk id="2" creationId="{7729901C-4AF4-4814-8635-F60AF481D492}"/>
          </ac:spMkLst>
        </pc:spChg>
      </pc:sldChg>
    </pc:docChg>
  </pc:docChgLst>
  <pc:docChgLst>
    <pc:chgData name="Kristianne Hall" userId="8f0517b4-cc8e-4710-b9e1-286e83d5d703" providerId="ADAL" clId="{B8CC3799-E371-4426-ADEA-9320F21EE41C}"/>
    <pc:docChg chg="modSld">
      <pc:chgData name="Kristianne Hall" userId="8f0517b4-cc8e-4710-b9e1-286e83d5d703" providerId="ADAL" clId="{B8CC3799-E371-4426-ADEA-9320F21EE41C}" dt="2019-01-10T00:09:38.928" v="35" actId="20577"/>
      <pc:docMkLst>
        <pc:docMk/>
      </pc:docMkLst>
      <pc:sldChg chg="modSp">
        <pc:chgData name="Kristianne Hall" userId="8f0517b4-cc8e-4710-b9e1-286e83d5d703" providerId="ADAL" clId="{B8CC3799-E371-4426-ADEA-9320F21EE41C}" dt="2019-01-10T00:09:38.928" v="35" actId="20577"/>
        <pc:sldMkLst>
          <pc:docMk/>
          <pc:sldMk cId="1315855461" sldId="261"/>
        </pc:sldMkLst>
        <pc:spChg chg="mod">
          <ac:chgData name="Kristianne Hall" userId="8f0517b4-cc8e-4710-b9e1-286e83d5d703" providerId="ADAL" clId="{B8CC3799-E371-4426-ADEA-9320F21EE41C}" dt="2019-01-10T00:09:38.928" v="35" actId="20577"/>
          <ac:spMkLst>
            <pc:docMk/>
            <pc:sldMk cId="1315855461" sldId="261"/>
            <ac:spMk id="3" creationId="{71A241C3-D480-47A6-A722-9D0637D64E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ecraft Fullbleed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F69FCBE-8D34-44EF-8A79-4414E3FC5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5"/>
          <a:stretch/>
        </p:blipFill>
        <p:spPr>
          <a:xfrm rot="5400000">
            <a:off x="2668337" y="-2668336"/>
            <a:ext cx="6858002" cy="121946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28F91A-3AD1-492A-A8C1-DDE0EE0E0799}"/>
              </a:ext>
            </a:extLst>
          </p:cNvPr>
          <p:cNvSpPr/>
          <p:nvPr userDrawn="1"/>
        </p:nvSpPr>
        <p:spPr>
          <a:xfrm>
            <a:off x="1585" y="3763397"/>
            <a:ext cx="12190415" cy="1605288"/>
          </a:xfrm>
          <a:prstGeom prst="rect">
            <a:avLst/>
          </a:prstGeom>
          <a:solidFill>
            <a:srgbClr val="3138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8556B8-BA8D-40BC-A06F-2D3C0653868B}"/>
              </a:ext>
            </a:extLst>
          </p:cNvPr>
          <p:cNvSpPr/>
          <p:nvPr userDrawn="1"/>
        </p:nvSpPr>
        <p:spPr>
          <a:xfrm>
            <a:off x="0" y="-126060"/>
            <a:ext cx="6068700" cy="5523722"/>
          </a:xfrm>
          <a:prstGeom prst="rect">
            <a:avLst/>
          </a:prstGeom>
          <a:solidFill>
            <a:srgbClr val="31388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F78A1CA-94E7-413E-B3B4-EDFE4455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13" y="3903259"/>
            <a:ext cx="516070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2F2936-6D0F-442F-823B-C09DF64A38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553" y="566181"/>
            <a:ext cx="5595594" cy="2676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BC255-580D-437A-BDCA-79B33C42FE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64" y="4663061"/>
            <a:ext cx="1918272" cy="70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  <p15:guide id="2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26C5D3FE-457B-4C28-B942-E412E4CBC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AFEBDA-38E0-409C-93E8-98162B0C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A9176-38F5-4D8D-B355-6573206D6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871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210E2-7B68-4EC7-BEBF-69E502F4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4EDBC4B-90E6-4715-844A-0D896D42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3784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87AC70-C1B9-4C99-BC65-8D040987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29C17C-7C54-4AA0-8EBE-46D280B34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92022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21046B-20A3-4D26-A25F-C98E1A79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990987F-3260-4BB0-8B91-775C8301D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4423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 userDrawn="1">
          <p15:clr>
            <a:srgbClr val="FBAE40"/>
          </p15:clr>
        </p15:guide>
        <p15:guide id="4" orient="horz" pos="4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1602"/>
            <a:ext cx="12192000" cy="5334796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210E2-7B68-4EC7-BEBF-69E502F4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4EDBC4B-90E6-4715-844A-0D896D427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588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3524"/>
            <a:ext cx="12192000" cy="533095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08B175-C4CD-4187-BF36-5A16E1A8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F67456-2325-4FDD-A5DF-3AB3FE1C9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32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763524"/>
            <a:ext cx="12192000" cy="5330952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E7A183-4D06-4078-9314-A7FFC0C8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904875"/>
            <a:ext cx="11329308" cy="6914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48530-8860-4F0B-A777-901A9CA47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885950"/>
            <a:ext cx="11329308" cy="40671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8507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8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3" r="54602"/>
          <a:stretch/>
        </p:blipFill>
        <p:spPr>
          <a:xfrm rot="16200000">
            <a:off x="5514975" y="180974"/>
            <a:ext cx="116205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Lets review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6C39DE-B910-46A5-BDCF-D123A2D67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17894C-FFED-4976-97EC-C9326BBA9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6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5"/>
          <a:stretch/>
        </p:blipFill>
        <p:spPr>
          <a:xfrm rot="5400000">
            <a:off x="5514974" y="180974"/>
            <a:ext cx="1162052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Lets review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A82DDD-F733-4559-A0D5-3F4CD8EB72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B81D43-A455-459E-A899-09BC741B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2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0"/>
            <a:ext cx="12192000" cy="5695948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92" y="324303"/>
            <a:ext cx="801460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Lets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5"/>
          <a:stretch/>
        </p:blipFill>
        <p:spPr>
          <a:xfrm rot="5400000">
            <a:off x="5514974" y="180974"/>
            <a:ext cx="1162052" cy="1219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9263804-0FF4-4D6F-8F79-8D652457F1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458" y="808350"/>
            <a:ext cx="3333750" cy="42850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1B28CC-BD41-4E18-AFFD-C8CC56DA3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649866"/>
            <a:ext cx="5023757" cy="45731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96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7AD7CDEB-4518-4457-A919-2690189AC3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4"/>
          <a:stretch/>
        </p:blipFill>
        <p:spPr>
          <a:xfrm rot="16200000" flipH="1">
            <a:off x="2665258" y="-2665258"/>
            <a:ext cx="6858000" cy="12188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3F83F5-CE67-47A4-8732-21F00DC46FBF}"/>
              </a:ext>
            </a:extLst>
          </p:cNvPr>
          <p:cNvSpPr/>
          <p:nvPr userDrawn="1"/>
        </p:nvSpPr>
        <p:spPr>
          <a:xfrm>
            <a:off x="0" y="1023258"/>
            <a:ext cx="12192001" cy="2514599"/>
          </a:xfrm>
          <a:prstGeom prst="rect">
            <a:avLst/>
          </a:prstGeom>
          <a:solidFill>
            <a:srgbClr val="E3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40F26-FC79-4E0A-A771-58AECAF60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" r="20474" b="51"/>
          <a:stretch/>
        </p:blipFill>
        <p:spPr>
          <a:xfrm rot="16200000">
            <a:off x="2658208" y="-2667000"/>
            <a:ext cx="685800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884701">
            <a:off x="-2636891" y="-801494"/>
            <a:ext cx="15285197" cy="6639901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B5BA5-2493-409E-8C12-694D841E9F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1840C0-DBDB-4991-939B-DB11BAA9A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0"/>
          <a:stretch/>
        </p:blipFill>
        <p:spPr>
          <a:xfrm rot="5400000">
            <a:off x="2671029" y="-2671029"/>
            <a:ext cx="6858000" cy="12200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891591">
            <a:off x="-1743637" y="-1167157"/>
            <a:ext cx="14430059" cy="662956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947AB0-E072-4946-AFE1-783C5A0C1333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85D91-CAF7-4C0B-84F7-0FB20EEF49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4491E4E-FAE6-4F75-B043-388A1A244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49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 rot="18904845">
            <a:off x="-1900337" y="-877816"/>
            <a:ext cx="13853371" cy="6678886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23923-CF03-461C-83C6-0941CF2BC5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-1"/>
            <a:ext cx="4702149" cy="3273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628918-57CF-4C87-9202-9E56354EC7A0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we learned today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4AC616-4405-425B-BBBF-E108F10CE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3195394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1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0FF6B52-3D65-4344-8246-2D692D18E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556131-FF81-49A1-8920-D85C0F6C657B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9223BB-949C-4784-A191-A80CFA4771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4393" y="2047875"/>
            <a:ext cx="4019214" cy="2383959"/>
            <a:chOff x="0" y="0"/>
            <a:chExt cx="2277517" cy="1350960"/>
          </a:xfrm>
        </p:grpSpPr>
        <p:sp>
          <p:nvSpPr>
            <p:cNvPr id="11" name="Shape 1022">
              <a:extLst>
                <a:ext uri="{FF2B5EF4-FFF2-40B4-BE49-F238E27FC236}">
                  <a16:creationId xmlns:a16="http://schemas.microsoft.com/office/drawing/2014/main" id="{ACA3BAAE-A79A-4CAD-B583-A2DF15A0A71E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3">
              <a:extLst>
                <a:ext uri="{FF2B5EF4-FFF2-40B4-BE49-F238E27FC236}">
                  <a16:creationId xmlns:a16="http://schemas.microsoft.com/office/drawing/2014/main" id="{3271742F-BCE0-417F-BAC7-C4E4CF1EFC71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1024">
              <a:extLst>
                <a:ext uri="{FF2B5EF4-FFF2-40B4-BE49-F238E27FC236}">
                  <a16:creationId xmlns:a16="http://schemas.microsoft.com/office/drawing/2014/main" id="{B37BECBA-D6C9-4997-9C22-2A3F373B4CE5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" name="Shape 1025">
              <a:extLst>
                <a:ext uri="{FF2B5EF4-FFF2-40B4-BE49-F238E27FC236}">
                  <a16:creationId xmlns:a16="http://schemas.microsoft.com/office/drawing/2014/main" id="{F760D42F-A247-4B28-98F4-184C1AC1C78A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53971">
              <a:extLst>
                <a:ext uri="{FF2B5EF4-FFF2-40B4-BE49-F238E27FC236}">
                  <a16:creationId xmlns:a16="http://schemas.microsoft.com/office/drawing/2014/main" id="{972AD296-A991-45C6-B97B-872ACE0A073D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7">
              <a:extLst>
                <a:ext uri="{FF2B5EF4-FFF2-40B4-BE49-F238E27FC236}">
                  <a16:creationId xmlns:a16="http://schemas.microsoft.com/office/drawing/2014/main" id="{1D1A9F5C-CD05-4CC7-AF4C-38DB0D3FED9C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8">
              <a:extLst>
                <a:ext uri="{FF2B5EF4-FFF2-40B4-BE49-F238E27FC236}">
                  <a16:creationId xmlns:a16="http://schemas.microsoft.com/office/drawing/2014/main" id="{C8E8D621-E344-4967-8B4C-4C28CD25D5DE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1029">
              <a:extLst>
                <a:ext uri="{FF2B5EF4-FFF2-40B4-BE49-F238E27FC236}">
                  <a16:creationId xmlns:a16="http://schemas.microsoft.com/office/drawing/2014/main" id="{6F22B890-3DBA-4230-BFBE-216BD139245F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488760E-D4A8-40D6-AB85-738E22694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9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325A-FA03-4E8F-9283-DE965246E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9352A-9B0F-4FB5-9BBB-36B579F3EC7B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2F6D92-2448-4828-A626-C3CC77770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01F6D6-3257-42EB-AD28-1D78BAC833B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1724" y="2066925"/>
            <a:ext cx="4019214" cy="2383959"/>
            <a:chOff x="0" y="0"/>
            <a:chExt cx="2277517" cy="1350960"/>
          </a:xfrm>
        </p:grpSpPr>
        <p:sp>
          <p:nvSpPr>
            <p:cNvPr id="10" name="Shape 1022">
              <a:extLst>
                <a:ext uri="{FF2B5EF4-FFF2-40B4-BE49-F238E27FC236}">
                  <a16:creationId xmlns:a16="http://schemas.microsoft.com/office/drawing/2014/main" id="{ADF536B9-6644-486F-934F-65A234368A49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1023">
              <a:extLst>
                <a:ext uri="{FF2B5EF4-FFF2-40B4-BE49-F238E27FC236}">
                  <a16:creationId xmlns:a16="http://schemas.microsoft.com/office/drawing/2014/main" id="{C810A63B-DE14-4EA0-BBE5-4A59DB0C6B3F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4">
              <a:extLst>
                <a:ext uri="{FF2B5EF4-FFF2-40B4-BE49-F238E27FC236}">
                  <a16:creationId xmlns:a16="http://schemas.microsoft.com/office/drawing/2014/main" id="{D7248239-33D0-4305-A9CF-8A9423B3F488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Shape 1025">
              <a:extLst>
                <a:ext uri="{FF2B5EF4-FFF2-40B4-BE49-F238E27FC236}">
                  <a16:creationId xmlns:a16="http://schemas.microsoft.com/office/drawing/2014/main" id="{B1548722-57FD-476D-A0D6-21A369CAF325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53971">
              <a:extLst>
                <a:ext uri="{FF2B5EF4-FFF2-40B4-BE49-F238E27FC236}">
                  <a16:creationId xmlns:a16="http://schemas.microsoft.com/office/drawing/2014/main" id="{09CCDBAA-1A7C-46F8-951E-E94882F2CEE9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027">
              <a:extLst>
                <a:ext uri="{FF2B5EF4-FFF2-40B4-BE49-F238E27FC236}">
                  <a16:creationId xmlns:a16="http://schemas.microsoft.com/office/drawing/2014/main" id="{B724DFF9-5CBD-49A6-A072-9D7D9A0F8832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8">
              <a:extLst>
                <a:ext uri="{FF2B5EF4-FFF2-40B4-BE49-F238E27FC236}">
                  <a16:creationId xmlns:a16="http://schemas.microsoft.com/office/drawing/2014/main" id="{0174C1B2-998D-4204-9DEC-8BC6B21CA1B0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9">
              <a:extLst>
                <a:ext uri="{FF2B5EF4-FFF2-40B4-BE49-F238E27FC236}">
                  <a16:creationId xmlns:a16="http://schemas.microsoft.com/office/drawing/2014/main" id="{ADCB206D-9F93-4CF1-B24B-CD758A2C9AD8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19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26C5D3FE-457B-4C28-B942-E412E4CBC3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A6BAF-9A7F-42B8-B489-2A07FC513DFF}"/>
              </a:ext>
            </a:extLst>
          </p:cNvPr>
          <p:cNvSpPr txBox="1"/>
          <p:nvPr userDrawn="1"/>
        </p:nvSpPr>
        <p:spPr>
          <a:xfrm>
            <a:off x="500742" y="192024"/>
            <a:ext cx="502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Reflection Diary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3E6605-E812-45D3-90DE-C44DB23EA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6BF43C-0318-4C26-8EC7-C790B16DF0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134393" y="2047875"/>
            <a:ext cx="4019214" cy="2383959"/>
            <a:chOff x="0" y="0"/>
            <a:chExt cx="2277517" cy="1350960"/>
          </a:xfrm>
        </p:grpSpPr>
        <p:sp>
          <p:nvSpPr>
            <p:cNvPr id="10" name="Shape 1022">
              <a:extLst>
                <a:ext uri="{FF2B5EF4-FFF2-40B4-BE49-F238E27FC236}">
                  <a16:creationId xmlns:a16="http://schemas.microsoft.com/office/drawing/2014/main" id="{05FB20E1-09D2-440C-8A9A-D6EA2CFDCC7E}"/>
                </a:ext>
              </a:extLst>
            </p:cNvPr>
            <p:cNvSpPr/>
            <p:nvPr userDrawn="1"/>
          </p:nvSpPr>
          <p:spPr>
            <a:xfrm>
              <a:off x="56193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32" y="0"/>
                  </a:moveTo>
                  <a:cubicBezTo>
                    <a:pt x="84353" y="0"/>
                    <a:pt x="0" y="84417"/>
                    <a:pt x="0" y="188430"/>
                  </a:cubicBezTo>
                  <a:cubicBezTo>
                    <a:pt x="0" y="292443"/>
                    <a:pt x="84353" y="376860"/>
                    <a:pt x="188532" y="376860"/>
                  </a:cubicBezTo>
                  <a:cubicBezTo>
                    <a:pt x="292494" y="376860"/>
                    <a:pt x="376860" y="292443"/>
                    <a:pt x="376860" y="188430"/>
                  </a:cubicBezTo>
                  <a:cubicBezTo>
                    <a:pt x="376860" y="84417"/>
                    <a:pt x="292494" y="0"/>
                    <a:pt x="188532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1023">
              <a:extLst>
                <a:ext uri="{FF2B5EF4-FFF2-40B4-BE49-F238E27FC236}">
                  <a16:creationId xmlns:a16="http://schemas.microsoft.com/office/drawing/2014/main" id="{DB1CA4B0-A4C5-432C-8B72-E696EEBD818A}"/>
                </a:ext>
              </a:extLst>
            </p:cNvPr>
            <p:cNvSpPr/>
            <p:nvPr userDrawn="1"/>
          </p:nvSpPr>
          <p:spPr>
            <a:xfrm>
              <a:off x="1348483" y="309325"/>
              <a:ext cx="376860" cy="376860"/>
            </a:xfrm>
            <a:custGeom>
              <a:avLst/>
              <a:gdLst/>
              <a:ahLst/>
              <a:cxnLst/>
              <a:rect l="0" t="0" r="0" b="0"/>
              <a:pathLst>
                <a:path w="376860" h="376860">
                  <a:moveTo>
                    <a:pt x="188544" y="0"/>
                  </a:moveTo>
                  <a:cubicBezTo>
                    <a:pt x="84366" y="0"/>
                    <a:pt x="0" y="84417"/>
                    <a:pt x="0" y="188430"/>
                  </a:cubicBezTo>
                  <a:cubicBezTo>
                    <a:pt x="0" y="292443"/>
                    <a:pt x="84366" y="376860"/>
                    <a:pt x="188544" y="376860"/>
                  </a:cubicBezTo>
                  <a:cubicBezTo>
                    <a:pt x="292506" y="376860"/>
                    <a:pt x="376860" y="292443"/>
                    <a:pt x="376860" y="188430"/>
                  </a:cubicBezTo>
                  <a:cubicBezTo>
                    <a:pt x="376860" y="84417"/>
                    <a:pt x="292506" y="0"/>
                    <a:pt x="188544" y="0"/>
                  </a:cubicBezTo>
                  <a:close/>
                </a:path>
              </a:pathLst>
            </a:custGeom>
            <a:ln w="64935" cap="flat">
              <a:miter lim="127000"/>
            </a:ln>
          </p:spPr>
          <p:style>
            <a:lnRef idx="1">
              <a:srgbClr val="1C1C1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1024">
              <a:extLst>
                <a:ext uri="{FF2B5EF4-FFF2-40B4-BE49-F238E27FC236}">
                  <a16:creationId xmlns:a16="http://schemas.microsoft.com/office/drawing/2014/main" id="{55C04000-61CD-4D5B-8DCB-AF410F714284}"/>
                </a:ext>
              </a:extLst>
            </p:cNvPr>
            <p:cNvSpPr/>
            <p:nvPr userDrawn="1"/>
          </p:nvSpPr>
          <p:spPr>
            <a:xfrm>
              <a:off x="249634" y="0"/>
              <a:ext cx="895477" cy="1000709"/>
            </a:xfrm>
            <a:custGeom>
              <a:avLst/>
              <a:gdLst/>
              <a:ahLst/>
              <a:cxnLst/>
              <a:rect l="0" t="0" r="0" b="0"/>
              <a:pathLst>
                <a:path w="895477" h="1000709">
                  <a:moveTo>
                    <a:pt x="497053" y="0"/>
                  </a:moveTo>
                  <a:lnTo>
                    <a:pt x="895477" y="0"/>
                  </a:lnTo>
                  <a:lnTo>
                    <a:pt x="895477" y="213411"/>
                  </a:lnTo>
                  <a:lnTo>
                    <a:pt x="501320" y="213411"/>
                  </a:lnTo>
                  <a:cubicBezTo>
                    <a:pt x="342824" y="213411"/>
                    <a:pt x="214389" y="341884"/>
                    <a:pt x="214389" y="500355"/>
                  </a:cubicBezTo>
                  <a:cubicBezTo>
                    <a:pt x="214389" y="657212"/>
                    <a:pt x="340271" y="784593"/>
                    <a:pt x="496519" y="787172"/>
                  </a:cubicBezTo>
                  <a:lnTo>
                    <a:pt x="895477" y="787248"/>
                  </a:lnTo>
                  <a:lnTo>
                    <a:pt x="895477" y="1000709"/>
                  </a:lnTo>
                  <a:lnTo>
                    <a:pt x="489687" y="1000709"/>
                  </a:lnTo>
                  <a:lnTo>
                    <a:pt x="489687" y="1000430"/>
                  </a:lnTo>
                  <a:cubicBezTo>
                    <a:pt x="209728" y="994677"/>
                    <a:pt x="0" y="782155"/>
                    <a:pt x="0" y="501307"/>
                  </a:cubicBezTo>
                  <a:cubicBezTo>
                    <a:pt x="0" y="216941"/>
                    <a:pt x="213373" y="2286"/>
                    <a:pt x="497053" y="114"/>
                  </a:cubicBezTo>
                  <a:lnTo>
                    <a:pt x="49705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Shape 1025">
              <a:extLst>
                <a:ext uri="{FF2B5EF4-FFF2-40B4-BE49-F238E27FC236}">
                  <a16:creationId xmlns:a16="http://schemas.microsoft.com/office/drawing/2014/main" id="{935F0A0E-8F05-4821-8953-3F245DBC6EA3}"/>
                </a:ext>
              </a:extLst>
            </p:cNvPr>
            <p:cNvSpPr/>
            <p:nvPr userDrawn="1"/>
          </p:nvSpPr>
          <p:spPr>
            <a:xfrm>
              <a:off x="1145111" y="0"/>
              <a:ext cx="895553" cy="1000709"/>
            </a:xfrm>
            <a:custGeom>
              <a:avLst/>
              <a:gdLst/>
              <a:ahLst/>
              <a:cxnLst/>
              <a:rect l="0" t="0" r="0" b="0"/>
              <a:pathLst>
                <a:path w="895553" h="1000709">
                  <a:moveTo>
                    <a:pt x="0" y="0"/>
                  </a:moveTo>
                  <a:lnTo>
                    <a:pt x="398221" y="0"/>
                  </a:lnTo>
                  <a:lnTo>
                    <a:pt x="398221" y="114"/>
                  </a:lnTo>
                  <a:cubicBezTo>
                    <a:pt x="682028" y="2172"/>
                    <a:pt x="895553" y="216891"/>
                    <a:pt x="895553" y="501307"/>
                  </a:cubicBezTo>
                  <a:cubicBezTo>
                    <a:pt x="895553" y="786041"/>
                    <a:pt x="680009" y="1000709"/>
                    <a:pt x="394183" y="1000709"/>
                  </a:cubicBezTo>
                  <a:lnTo>
                    <a:pt x="0" y="1000709"/>
                  </a:lnTo>
                  <a:lnTo>
                    <a:pt x="0" y="787248"/>
                  </a:lnTo>
                  <a:lnTo>
                    <a:pt x="394183" y="787324"/>
                  </a:lnTo>
                  <a:cubicBezTo>
                    <a:pt x="552602" y="787324"/>
                    <a:pt x="681088" y="658851"/>
                    <a:pt x="681088" y="500355"/>
                  </a:cubicBezTo>
                  <a:cubicBezTo>
                    <a:pt x="681088" y="341884"/>
                    <a:pt x="552602" y="213411"/>
                    <a:pt x="394183" y="213411"/>
                  </a:cubicBezTo>
                  <a:lnTo>
                    <a:pt x="0" y="2134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153971">
              <a:extLst>
                <a:ext uri="{FF2B5EF4-FFF2-40B4-BE49-F238E27FC236}">
                  <a16:creationId xmlns:a16="http://schemas.microsoft.com/office/drawing/2014/main" id="{F5687618-3131-4B27-B654-7E0B66B968A9}"/>
                </a:ext>
              </a:extLst>
            </p:cNvPr>
            <p:cNvSpPr/>
            <p:nvPr userDrawn="1"/>
          </p:nvSpPr>
          <p:spPr>
            <a:xfrm>
              <a:off x="911209" y="469561"/>
              <a:ext cx="460769" cy="62179"/>
            </a:xfrm>
            <a:custGeom>
              <a:avLst/>
              <a:gdLst/>
              <a:ahLst/>
              <a:cxnLst/>
              <a:rect l="0" t="0" r="0" b="0"/>
              <a:pathLst>
                <a:path w="460769" h="62179">
                  <a:moveTo>
                    <a:pt x="0" y="0"/>
                  </a:moveTo>
                  <a:lnTo>
                    <a:pt x="460769" y="0"/>
                  </a:lnTo>
                  <a:lnTo>
                    <a:pt x="460769" y="62179"/>
                  </a:lnTo>
                  <a:lnTo>
                    <a:pt x="0" y="62179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1027">
              <a:extLst>
                <a:ext uri="{FF2B5EF4-FFF2-40B4-BE49-F238E27FC236}">
                  <a16:creationId xmlns:a16="http://schemas.microsoft.com/office/drawing/2014/main" id="{4209A5A6-1120-42D8-9EC5-0BC72284329E}"/>
                </a:ext>
              </a:extLst>
            </p:cNvPr>
            <p:cNvSpPr/>
            <p:nvPr userDrawn="1"/>
          </p:nvSpPr>
          <p:spPr>
            <a:xfrm>
              <a:off x="932017" y="1252713"/>
              <a:ext cx="430225" cy="98247"/>
            </a:xfrm>
            <a:custGeom>
              <a:avLst/>
              <a:gdLst/>
              <a:ahLst/>
              <a:cxnLst/>
              <a:rect l="0" t="0" r="0" b="0"/>
              <a:pathLst>
                <a:path w="430225" h="98247">
                  <a:moveTo>
                    <a:pt x="55613" y="965"/>
                  </a:moveTo>
                  <a:lnTo>
                    <a:pt x="372326" y="1448"/>
                  </a:lnTo>
                  <a:cubicBezTo>
                    <a:pt x="385953" y="0"/>
                    <a:pt x="400088" y="4165"/>
                    <a:pt x="410705" y="14440"/>
                  </a:cubicBezTo>
                  <a:cubicBezTo>
                    <a:pt x="429730" y="32842"/>
                    <a:pt x="430225" y="63195"/>
                    <a:pt x="411835" y="82220"/>
                  </a:cubicBezTo>
                  <a:cubicBezTo>
                    <a:pt x="401726" y="92659"/>
                    <a:pt x="388048" y="97320"/>
                    <a:pt x="374599" y="96545"/>
                  </a:cubicBezTo>
                  <a:lnTo>
                    <a:pt x="374612" y="97288"/>
                  </a:lnTo>
                  <a:lnTo>
                    <a:pt x="370523" y="97288"/>
                  </a:lnTo>
                  <a:lnTo>
                    <a:pt x="57899" y="96799"/>
                  </a:lnTo>
                  <a:cubicBezTo>
                    <a:pt x="44272" y="98247"/>
                    <a:pt x="30150" y="94081"/>
                    <a:pt x="19533" y="83807"/>
                  </a:cubicBezTo>
                  <a:cubicBezTo>
                    <a:pt x="495" y="65405"/>
                    <a:pt x="0" y="35052"/>
                    <a:pt x="18402" y="16040"/>
                  </a:cubicBezTo>
                  <a:cubicBezTo>
                    <a:pt x="28499" y="5588"/>
                    <a:pt x="42176" y="927"/>
                    <a:pt x="55626" y="1702"/>
                  </a:cubicBezTo>
                  <a:lnTo>
                    <a:pt x="55613" y="965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1028">
              <a:extLst>
                <a:ext uri="{FF2B5EF4-FFF2-40B4-BE49-F238E27FC236}">
                  <a16:creationId xmlns:a16="http://schemas.microsoft.com/office/drawing/2014/main" id="{E3137787-F5AA-49BE-B8C9-4BDD49050188}"/>
                </a:ext>
              </a:extLst>
            </p:cNvPr>
            <p:cNvSpPr/>
            <p:nvPr userDrawn="1"/>
          </p:nvSpPr>
          <p:spPr>
            <a:xfrm>
              <a:off x="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214567" y="0"/>
                  </a:moveTo>
                  <a:cubicBezTo>
                    <a:pt x="262458" y="0"/>
                    <a:pt x="311353" y="13513"/>
                    <a:pt x="343141" y="42253"/>
                  </a:cubicBezTo>
                  <a:cubicBezTo>
                    <a:pt x="353962" y="52730"/>
                    <a:pt x="633324" y="331838"/>
                    <a:pt x="633324" y="331838"/>
                  </a:cubicBezTo>
                  <a:cubicBezTo>
                    <a:pt x="643077" y="341592"/>
                    <a:pt x="643077" y="357403"/>
                    <a:pt x="633324" y="367157"/>
                  </a:cubicBezTo>
                  <a:lnTo>
                    <a:pt x="624675" y="375806"/>
                  </a:lnTo>
                  <a:cubicBezTo>
                    <a:pt x="614921" y="385559"/>
                    <a:pt x="599110" y="385559"/>
                    <a:pt x="589356" y="375806"/>
                  </a:cubicBezTo>
                  <a:lnTo>
                    <a:pt x="307975" y="94336"/>
                  </a:lnTo>
                  <a:cubicBezTo>
                    <a:pt x="281737" y="72492"/>
                    <a:pt x="251269" y="63043"/>
                    <a:pt x="214567" y="63043"/>
                  </a:cubicBezTo>
                  <a:cubicBezTo>
                    <a:pt x="131013" y="63043"/>
                    <a:pt x="63043" y="130962"/>
                    <a:pt x="63043" y="214465"/>
                  </a:cubicBezTo>
                  <a:lnTo>
                    <a:pt x="62941" y="214465"/>
                  </a:lnTo>
                  <a:cubicBezTo>
                    <a:pt x="62382" y="231381"/>
                    <a:pt x="48577" y="244945"/>
                    <a:pt x="31521" y="244945"/>
                  </a:cubicBezTo>
                  <a:cubicBezTo>
                    <a:pt x="14465" y="244945"/>
                    <a:pt x="660" y="231381"/>
                    <a:pt x="102" y="214465"/>
                  </a:cubicBezTo>
                  <a:lnTo>
                    <a:pt x="0" y="214465"/>
                  </a:lnTo>
                  <a:cubicBezTo>
                    <a:pt x="0" y="214236"/>
                    <a:pt x="38" y="214008"/>
                    <a:pt x="38" y="213779"/>
                  </a:cubicBezTo>
                  <a:cubicBezTo>
                    <a:pt x="38" y="213652"/>
                    <a:pt x="0" y="213550"/>
                    <a:pt x="0" y="213424"/>
                  </a:cubicBezTo>
                  <a:cubicBezTo>
                    <a:pt x="0" y="213068"/>
                    <a:pt x="102" y="212738"/>
                    <a:pt x="102" y="212382"/>
                  </a:cubicBezTo>
                  <a:cubicBezTo>
                    <a:pt x="1244" y="95098"/>
                    <a:pt x="96952" y="0"/>
                    <a:pt x="214567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1029">
              <a:extLst>
                <a:ext uri="{FF2B5EF4-FFF2-40B4-BE49-F238E27FC236}">
                  <a16:creationId xmlns:a16="http://schemas.microsoft.com/office/drawing/2014/main" id="{515EB7DC-CB27-44A8-914E-EAFF83AA047C}"/>
                </a:ext>
              </a:extLst>
            </p:cNvPr>
            <p:cNvSpPr/>
            <p:nvPr userDrawn="1"/>
          </p:nvSpPr>
          <p:spPr>
            <a:xfrm>
              <a:off x="1634440" y="2080"/>
              <a:ext cx="643077" cy="385559"/>
            </a:xfrm>
            <a:custGeom>
              <a:avLst/>
              <a:gdLst/>
              <a:ahLst/>
              <a:cxnLst/>
              <a:rect l="0" t="0" r="0" b="0"/>
              <a:pathLst>
                <a:path w="643077" h="385559">
                  <a:moveTo>
                    <a:pt x="428511" y="0"/>
                  </a:moveTo>
                  <a:cubicBezTo>
                    <a:pt x="546126" y="0"/>
                    <a:pt x="641833" y="95098"/>
                    <a:pt x="642963" y="212382"/>
                  </a:cubicBezTo>
                  <a:cubicBezTo>
                    <a:pt x="642976" y="212738"/>
                    <a:pt x="643077" y="213068"/>
                    <a:pt x="643077" y="213424"/>
                  </a:cubicBezTo>
                  <a:cubicBezTo>
                    <a:pt x="643077" y="213550"/>
                    <a:pt x="643039" y="213652"/>
                    <a:pt x="643039" y="213779"/>
                  </a:cubicBezTo>
                  <a:cubicBezTo>
                    <a:pt x="643039" y="214008"/>
                    <a:pt x="643077" y="214236"/>
                    <a:pt x="643077" y="214465"/>
                  </a:cubicBezTo>
                  <a:lnTo>
                    <a:pt x="642963" y="214465"/>
                  </a:lnTo>
                  <a:cubicBezTo>
                    <a:pt x="642417" y="231381"/>
                    <a:pt x="628612" y="244945"/>
                    <a:pt x="611556" y="244945"/>
                  </a:cubicBezTo>
                  <a:cubicBezTo>
                    <a:pt x="594500" y="244945"/>
                    <a:pt x="580695" y="231381"/>
                    <a:pt x="580136" y="214465"/>
                  </a:cubicBezTo>
                  <a:lnTo>
                    <a:pt x="580034" y="214465"/>
                  </a:lnTo>
                  <a:cubicBezTo>
                    <a:pt x="580034" y="130962"/>
                    <a:pt x="512064" y="63043"/>
                    <a:pt x="428511" y="63043"/>
                  </a:cubicBezTo>
                  <a:cubicBezTo>
                    <a:pt x="391808" y="63043"/>
                    <a:pt x="361340" y="72492"/>
                    <a:pt x="335102" y="94336"/>
                  </a:cubicBezTo>
                  <a:lnTo>
                    <a:pt x="53721" y="375806"/>
                  </a:lnTo>
                  <a:cubicBezTo>
                    <a:pt x="43967" y="385559"/>
                    <a:pt x="28156" y="385559"/>
                    <a:pt x="18402" y="375806"/>
                  </a:cubicBezTo>
                  <a:lnTo>
                    <a:pt x="9754" y="367157"/>
                  </a:lnTo>
                  <a:cubicBezTo>
                    <a:pt x="0" y="357403"/>
                    <a:pt x="0" y="341592"/>
                    <a:pt x="9754" y="331838"/>
                  </a:cubicBezTo>
                  <a:cubicBezTo>
                    <a:pt x="9754" y="331838"/>
                    <a:pt x="289116" y="52730"/>
                    <a:pt x="299936" y="42253"/>
                  </a:cubicBezTo>
                  <a:cubicBezTo>
                    <a:pt x="331724" y="13513"/>
                    <a:pt x="380619" y="0"/>
                    <a:pt x="42851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C1C1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5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" r="20474" b="51"/>
          <a:stretch/>
        </p:blipFill>
        <p:spPr>
          <a:xfrm rot="16200000">
            <a:off x="2658208" y="-2667000"/>
            <a:ext cx="6858000" cy="121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-1" y="2155259"/>
            <a:ext cx="12192000" cy="3135512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BE94C23C-1A4E-4770-80F8-4555AD28A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34960" y="219009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73C4CFC-83D9-4A71-A27B-099F4EADB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26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0"/>
          <a:stretch/>
        </p:blipFill>
        <p:spPr>
          <a:xfrm rot="5400000">
            <a:off x="2671029" y="-2671029"/>
            <a:ext cx="6858000" cy="12200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0" y="2383859"/>
            <a:ext cx="12200791" cy="3135512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778D824D-AD4B-4B0B-8E23-855F2D243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24800" y="256601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7EC1A65-35AA-48EF-BDDD-BD411151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E7AEC-71C1-4149-9878-1DC459ED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81203-00C2-45C8-8652-6BEE1E29AD2D}"/>
              </a:ext>
            </a:extLst>
          </p:cNvPr>
          <p:cNvSpPr/>
          <p:nvPr userDrawn="1"/>
        </p:nvSpPr>
        <p:spPr>
          <a:xfrm>
            <a:off x="-1" y="2158583"/>
            <a:ext cx="12192000" cy="3135512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03A55-989B-4BD8-926D-F8A054B10798}"/>
              </a:ext>
            </a:extLst>
          </p:cNvPr>
          <p:cNvSpPr txBox="1"/>
          <p:nvPr userDrawn="1"/>
        </p:nvSpPr>
        <p:spPr>
          <a:xfrm>
            <a:off x="464151" y="2381274"/>
            <a:ext cx="667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time</a:t>
            </a: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781EB4A-0F95-4AE4-8CB2-3A0DCC52E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6" b="89965" l="33594" r="66309">
                        <a14:foregroundMark x1="33691" y1="61765" x2="33691" y2="61765"/>
                        <a14:foregroundMark x1="66406" y1="62111" x2="66406" y2="62111"/>
                        <a14:foregroundMark x1="57227" y1="60208" x2="57227" y2="60208"/>
                        <a14:foregroundMark x1="42480" y1="60554" x2="42480" y2="60554"/>
                        <a14:foregroundMark x1="50586" y1="89273" x2="50586" y2="89273"/>
                        <a14:foregroundMark x1="52539" y1="26125" x2="52539" y2="26125"/>
                        <a14:foregroundMark x1="54492" y1="10727" x2="54492" y2="10727"/>
                        <a14:foregroundMark x1="56836" y1="7266" x2="56836" y2="7266"/>
                        <a14:foregroundMark x1="51367" y1="15917" x2="51367" y2="15917"/>
                        <a14:foregroundMark x1="51367" y1="15744" x2="51367" y2="15744"/>
                        <a14:foregroundMark x1="51367" y1="16263" x2="51367" y2="16263"/>
                        <a14:foregroundMark x1="51172" y1="15917" x2="51172" y2="15917"/>
                        <a14:backgroundMark x1="51367" y1="16436" x2="51367" y2="16436"/>
                        <a14:backgroundMark x1="51367" y1="15917" x2="51367" y2="1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30" t="4964" r="30379"/>
          <a:stretch/>
        </p:blipFill>
        <p:spPr>
          <a:xfrm>
            <a:off x="7934960" y="2190099"/>
            <a:ext cx="2195661" cy="305995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2650F6-6ED1-4431-A840-4A070235D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3065313"/>
            <a:ext cx="5023757" cy="2117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4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6781-F603-4B94-AFEE-31B540F7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55893-01A3-4B52-BB3A-767DDD85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FB0D2-FCFB-4633-829E-746029E6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1F64-FE36-465B-9D46-4EB86052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771E83-4983-4A1F-91D2-EB4A67924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/>
          <a:stretch/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F921B-7EEB-4AAF-99FF-6A2CF6D94884}"/>
              </a:ext>
            </a:extLst>
          </p:cNvPr>
          <p:cNvSpPr/>
          <p:nvPr userDrawn="1"/>
        </p:nvSpPr>
        <p:spPr>
          <a:xfrm>
            <a:off x="0" y="957942"/>
            <a:ext cx="12192001" cy="2471057"/>
          </a:xfrm>
          <a:prstGeom prst="rect">
            <a:avLst/>
          </a:prstGeom>
          <a:solidFill>
            <a:srgbClr val="329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E97ED-74D4-45EC-BABA-CF1C3891F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9217E7-E8F6-4251-ADC8-0D3B499700DA}"/>
              </a:ext>
            </a:extLst>
          </p:cNvPr>
          <p:cNvSpPr/>
          <p:nvPr userDrawn="1"/>
        </p:nvSpPr>
        <p:spPr>
          <a:xfrm>
            <a:off x="2596896" y="1254034"/>
            <a:ext cx="6615031" cy="377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8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BBDA-E212-40A2-930C-80F384D1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73EF-0637-417E-8669-3633C088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0F16-D95D-4B79-8A89-A6DDB9B5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A558-30D9-4199-9A5D-787C45E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75D9-349A-4DFC-AB79-1212D62F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4D86D-0821-42C5-A678-E650371D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DEDE-2BE9-4DCB-8D1A-5B025E60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31A8-72C0-4C7A-B12C-C69F4180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11146-42AF-4634-BA37-DE57BB19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BEEE-B762-4DE1-8539-A481DD6C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2459-2A9E-4E18-A0E7-317B3074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63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78A0-801B-41AA-AC1C-0C442EB7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EAD97-0EAB-4808-8092-CF9B7ED7D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CE4E7-105C-4255-B0B3-E3CD7409D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0CD4D-8D32-4F54-953C-3D695E98D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D8844-D93A-4B0A-990B-0A42374C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1C7DB-7146-4F23-91C6-04E172A0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5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5825-1582-4712-B70D-7195F451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70DDD-35E2-44BF-88B1-8A529D4E8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A715-BF99-472D-93E6-5C276735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DC6C8-1593-4CE2-855A-D999E882A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0325A-4811-452F-BCF7-9A71A1CDE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84E34-5ED8-4EC2-8D24-0A580457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835D-8D2D-4FA5-9714-AB4A1E41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E3B06-CBFC-43F0-BCC5-3EDE490E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706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85E1-63D0-41D0-AA4A-1696C21E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14DCE-9FB6-4C22-9771-DCD338EE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262AF-11BD-4947-A223-C711E0C9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65084-7B86-4114-99E0-0BA76989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04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F86A-246A-4D6B-B897-D76DC514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824A8-943F-43AA-A242-E8C3269B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A977B-0462-4F35-A523-617AF426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6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BBDA-E212-40A2-930C-80F384D1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73EF-0637-417E-8669-3633C088E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0F16-D95D-4B79-8A89-A6DDB9B5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A558-30D9-4199-9A5D-787C45ED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075D9-349A-4DFC-AB79-1212D62F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4D86D-0821-42C5-A678-E650371D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65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D928-C6C3-473F-88D5-F977680C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4A13DD-A053-4864-B36B-98CDE65B8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7EEDB-6DD5-4D7B-BF62-EC02BD86E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28F7A-2B79-45F6-A23C-7A14D440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37CA4-E3A9-4533-B3D2-536A744B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95466-3B66-4281-8350-25397292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9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A773-DB7C-402F-BA81-7BE6C917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974B-EEE6-44E8-A5BC-46172ECD4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65C1-5C12-4E75-AA0F-C39D40D7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D1F30-A362-43C2-9345-2B396C0E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AA61F-A954-4755-9B66-02D6838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2771E83-4983-4A1F-91D2-EB4A67924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/>
          <a:stretch/>
        </p:blipFill>
        <p:spPr>
          <a:xfrm rot="5400000">
            <a:off x="2667001" y="-2666999"/>
            <a:ext cx="6857998" cy="12192000"/>
          </a:xfrm>
          <a:prstGeom prst="rect">
            <a:avLst/>
          </a:prstGeom>
        </p:spPr>
      </p:pic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BE7F921B-7EEB-4AAF-99FF-6A2CF6D94884}"/>
              </a:ext>
            </a:extLst>
          </p:cNvPr>
          <p:cNvSpPr/>
          <p:nvPr userDrawn="1"/>
        </p:nvSpPr>
        <p:spPr>
          <a:xfrm>
            <a:off x="0" y="957942"/>
            <a:ext cx="12192001" cy="2471057"/>
          </a:xfrm>
          <a:prstGeom prst="rect">
            <a:avLst/>
          </a:prstGeom>
          <a:solidFill>
            <a:srgbClr val="289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AD4BA5-E516-429C-AC7E-8C0082B67458}"/>
              </a:ext>
            </a:extLst>
          </p:cNvPr>
          <p:cNvSpPr/>
          <p:nvPr userDrawn="1"/>
        </p:nvSpPr>
        <p:spPr>
          <a:xfrm>
            <a:off x="-1" y="1284514"/>
            <a:ext cx="12192001" cy="2471057"/>
          </a:xfrm>
          <a:prstGeom prst="rect">
            <a:avLst/>
          </a:prstGeom>
          <a:solidFill>
            <a:srgbClr val="259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080EA-538B-4A2B-9266-41B5209406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79420" y="3584011"/>
            <a:ext cx="4702149" cy="3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E4453-9027-4ED5-9B83-DE58BE3D7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F20FD-4CFD-43C8-877A-2D6B5824E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26DE3-765F-4A9A-BD78-C9FC9ADA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3689-69F1-4BCE-AA04-D30969D9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63630-7F2E-4F1C-8859-F9C7AE3B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82"/>
          <a:stretch/>
        </p:blipFill>
        <p:spPr>
          <a:xfrm>
            <a:off x="0" y="0"/>
            <a:ext cx="538842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2122712"/>
            <a:ext cx="5388429" cy="2351315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we’ll </a:t>
            </a:r>
            <a:br>
              <a:rPr lang="en-US" dirty="0"/>
            </a:br>
            <a:r>
              <a:rPr lang="en-US" dirty="0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566DF4-A033-48EF-A310-7D4005CDB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E3353D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05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3"/>
          <a:stretch/>
        </p:blipFill>
        <p:spPr>
          <a:xfrm>
            <a:off x="0" y="0"/>
            <a:ext cx="53884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2" y="2155371"/>
            <a:ext cx="5388429" cy="2351315"/>
          </a:xfrm>
          <a:prstGeom prst="rect">
            <a:avLst/>
          </a:prstGeom>
          <a:solidFill>
            <a:srgbClr val="328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we’ll </a:t>
            </a:r>
            <a:br>
              <a:rPr lang="en-US" dirty="0"/>
            </a:br>
            <a:r>
              <a:rPr lang="en-US" dirty="0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AF4A8B-1690-4ADD-B194-D17B00073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328F2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9233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58472-2CAC-4588-B58C-A62D0FD02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3"/>
          <a:stretch/>
        </p:blipFill>
        <p:spPr>
          <a:xfrm>
            <a:off x="0" y="0"/>
            <a:ext cx="538843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2" y="2155371"/>
            <a:ext cx="5388429" cy="2351315"/>
          </a:xfrm>
          <a:prstGeom prst="rect">
            <a:avLst/>
          </a:prstGeom>
          <a:solidFill>
            <a:srgbClr val="279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C9B4-067D-4B0F-9E25-640464749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973" y="2635589"/>
            <a:ext cx="215537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What </a:t>
            </a:r>
            <a:br>
              <a:rPr lang="en-US" dirty="0"/>
            </a:br>
            <a:r>
              <a:rPr lang="en-US" dirty="0"/>
              <a:t>we’ll </a:t>
            </a:r>
            <a:br>
              <a:rPr lang="en-US" dirty="0"/>
            </a:br>
            <a:r>
              <a:rPr lang="en-US" dirty="0"/>
              <a:t>learn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139F37D-1974-432C-8FB0-69BBAE76B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28650" y="2430162"/>
            <a:ext cx="5023757" cy="1680519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400">
                <a:solidFill>
                  <a:srgbClr val="259DB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260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3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F38C1F-5C90-45F2-B369-F65551D1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D0FF6B52-3D65-4344-8246-2D692D18E0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24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A187B9-016F-41D8-89A8-D2FAE34FF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920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49146-13AC-4919-BC28-B352581D86C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19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D325A-FA03-4E8F-9283-DE965246ED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4"/>
          <a:stretch/>
        </p:blipFill>
        <p:spPr>
          <a:xfrm rot="10800000">
            <a:off x="6095998" y="0"/>
            <a:ext cx="6090665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535863-67A3-4DD5-B833-AF0972A6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F80260-D665-4836-9BF8-751858FC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023757" cy="46997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2771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32" userDrawn="1">
          <p15:clr>
            <a:srgbClr val="FBAE40"/>
          </p15:clr>
        </p15:guide>
        <p15:guide id="4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56931-B6F8-434B-94C7-72FD356CC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63B8-E0A1-4A81-B21E-01ECADC6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CEEC2-A985-4823-BE97-7EFDB6AFD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A420-8117-4D5D-B514-F323469F11F0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956E0-7F9D-4452-B66B-BF764FBB4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7D3C6-5639-4123-8E7F-F7E041E7D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23EC-C236-4FAC-9B72-081ECBD5B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2" r:id="rId3"/>
    <p:sldLayoutId id="2147483663" r:id="rId4"/>
    <p:sldLayoutId id="2147483650" r:id="rId5"/>
    <p:sldLayoutId id="2147483665" r:id="rId6"/>
    <p:sldLayoutId id="2147483666" r:id="rId7"/>
    <p:sldLayoutId id="2147483670" r:id="rId8"/>
    <p:sldLayoutId id="2147483671" r:id="rId9"/>
    <p:sldLayoutId id="2147483672" r:id="rId10"/>
    <p:sldLayoutId id="2147483679" r:id="rId11"/>
    <p:sldLayoutId id="2147483680" r:id="rId12"/>
    <p:sldLayoutId id="2147483681" r:id="rId13"/>
    <p:sldLayoutId id="2147483689" r:id="rId14"/>
    <p:sldLayoutId id="2147483690" r:id="rId15"/>
    <p:sldLayoutId id="2147483691" r:id="rId16"/>
    <p:sldLayoutId id="2147483673" r:id="rId17"/>
    <p:sldLayoutId id="2147483676" r:id="rId18"/>
    <p:sldLayoutId id="2147483675" r:id="rId19"/>
    <p:sldLayoutId id="2147483682" r:id="rId20"/>
    <p:sldLayoutId id="2147483683" r:id="rId21"/>
    <p:sldLayoutId id="2147483684" r:id="rId22"/>
    <p:sldLayoutId id="2147483686" r:id="rId23"/>
    <p:sldLayoutId id="2147483687" r:id="rId24"/>
    <p:sldLayoutId id="2147483688" r:id="rId25"/>
    <p:sldLayoutId id="2147483674" r:id="rId26"/>
    <p:sldLayoutId id="2147483677" r:id="rId27"/>
    <p:sldLayoutId id="2147483678" r:id="rId28"/>
    <p:sldLayoutId id="2147483669" r:id="rId29"/>
    <p:sldLayoutId id="2147483661" r:id="rId30"/>
    <p:sldLayoutId id="2147483664" r:id="rId31"/>
    <p:sldLayoutId id="2147483651" r:id="rId32"/>
    <p:sldLayoutId id="2147483652" r:id="rId33"/>
    <p:sldLayoutId id="2147483653" r:id="rId34"/>
    <p:sldLayoutId id="2147483654" r:id="rId35"/>
    <p:sldLayoutId id="2147483655" r:id="rId36"/>
    <p:sldLayoutId id="2147483656" r:id="rId37"/>
    <p:sldLayoutId id="2147483657" r:id="rId38"/>
    <p:sldLayoutId id="2147483658" r:id="rId39"/>
    <p:sldLayoutId id="214748365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akecode.microbit.org/projects/banana-keyboard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8E83-0374-4603-9D05-50E97C42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52" y="3885504"/>
            <a:ext cx="9796868" cy="1325563"/>
          </a:xfrm>
        </p:spPr>
        <p:txBody>
          <a:bodyPr>
            <a:normAutofit/>
          </a:bodyPr>
          <a:lstStyle/>
          <a:p>
            <a:r>
              <a:rPr lang="it-IT" dirty="0"/>
              <a:t>Introducere în </a:t>
            </a:r>
            <a:r>
              <a:rPr lang="ro-RO" dirty="0" smtClean="0"/>
              <a:t>Micro</a:t>
            </a:r>
            <a:r>
              <a:rPr lang="en-US" dirty="0" smtClean="0"/>
              <a:t>:bit.</a:t>
            </a:r>
            <a:r>
              <a:rPr lang="it-IT" dirty="0" smtClean="0"/>
              <a:t> </a:t>
            </a:r>
            <a:r>
              <a:rPr lang="it-IT" dirty="0"/>
              <a:t>Unitatea 11: Schițe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D171-029D-4D22-A81D-4E2711EC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66" y="213626"/>
            <a:ext cx="5023757" cy="1103110"/>
          </a:xfrm>
        </p:spPr>
        <p:txBody>
          <a:bodyPr>
            <a:normAutofit/>
          </a:bodyPr>
          <a:lstStyle/>
          <a:p>
            <a:r>
              <a:rPr lang="ro-RO" dirty="0" smtClean="0"/>
              <a:t>Sortarea algoritmilor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FEC3D-7AF3-4432-A36B-6BF8499D8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649" y="1443819"/>
            <a:ext cx="5386629" cy="3566160"/>
          </a:xfrm>
        </p:spPr>
        <p:txBody>
          <a:bodyPr>
            <a:normAutofit/>
          </a:bodyPr>
          <a:lstStyle/>
          <a:p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informatică</a:t>
            </a:r>
            <a:r>
              <a:rPr lang="en-US" sz="2600" dirty="0"/>
              <a:t>,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en-US" sz="2600" dirty="0" err="1"/>
              <a:t>unii</a:t>
            </a:r>
            <a:r>
              <a:rPr lang="en-US" sz="2600" dirty="0"/>
              <a:t> </a:t>
            </a:r>
            <a:r>
              <a:rPr lang="en-US" sz="2600" dirty="0" err="1"/>
              <a:t>algoritmi</a:t>
            </a:r>
            <a:r>
              <a:rPr lang="en-US" sz="2600" dirty="0"/>
              <a:t> de </a:t>
            </a:r>
            <a:r>
              <a:rPr lang="en-US" sz="2600" dirty="0" err="1"/>
              <a:t>sortare</a:t>
            </a:r>
            <a:r>
              <a:rPr lang="en-US" sz="2600" dirty="0"/>
              <a:t> </a:t>
            </a:r>
            <a:r>
              <a:rPr lang="en-US" sz="2600" dirty="0" err="1"/>
              <a:t>comuni</a:t>
            </a:r>
            <a:r>
              <a:rPr lang="en-US" sz="26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Sort</a:t>
            </a:r>
            <a:r>
              <a:rPr lang="ro-RO" sz="2600" dirty="0" smtClean="0"/>
              <a:t>are</a:t>
            </a:r>
            <a:r>
              <a:rPr lang="en-US" sz="2600" dirty="0" smtClean="0"/>
              <a:t> </a:t>
            </a:r>
            <a:r>
              <a:rPr lang="en-US" sz="2600" dirty="0"/>
              <a:t>de </a:t>
            </a:r>
            <a:r>
              <a:rPr lang="en-US" sz="2600" dirty="0" err="1"/>
              <a:t>bule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Sortare</a:t>
            </a:r>
            <a:r>
              <a:rPr lang="en-US" sz="2600" dirty="0"/>
              <a:t> </a:t>
            </a:r>
            <a:r>
              <a:rPr lang="en-US" sz="2600" dirty="0" err="1"/>
              <a:t>selecție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Sortare</a:t>
            </a:r>
            <a:r>
              <a:rPr lang="en-US" sz="2600" dirty="0"/>
              <a:t> </a:t>
            </a:r>
            <a:r>
              <a:rPr lang="en-US" sz="2600" dirty="0" err="1"/>
              <a:t>inserție</a:t>
            </a: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BD4EC-7BB1-4F1E-8799-BD77870EB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28" y="1560830"/>
            <a:ext cx="5313906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832F-0837-4280-B375-F2A82879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Sortarea de bule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BC6B2D2-9057-4EE7-A39C-1FDC2F06A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497993"/>
            <a:ext cx="4237570" cy="54066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o-RO" sz="2000" dirty="0" err="1" smtClean="0"/>
              <a:t>A</a:t>
            </a:r>
            <a:r>
              <a:rPr lang="en-US" sz="2000" dirty="0" err="1" smtClean="0"/>
              <a:t>lgoritm</a:t>
            </a:r>
            <a:r>
              <a:rPr lang="en-US" sz="2000" dirty="0"/>
              <a:t>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Comparați</a:t>
            </a:r>
            <a:r>
              <a:rPr lang="en-US" sz="2000" dirty="0"/>
              <a:t> </a:t>
            </a:r>
            <a:r>
              <a:rPr lang="en-US" sz="2000" dirty="0" err="1"/>
              <a:t>primii</a:t>
            </a:r>
            <a:r>
              <a:rPr lang="en-US" sz="2000" dirty="0"/>
              <a:t> </a:t>
            </a:r>
            <a:r>
              <a:rPr lang="en-US" sz="2000" dirty="0" err="1"/>
              <a:t>doi</a:t>
            </a:r>
            <a:r>
              <a:rPr lang="en-US" sz="2000" dirty="0"/>
              <a:t> </a:t>
            </a:r>
            <a:r>
              <a:rPr lang="en-US" sz="2000" dirty="0" err="1"/>
              <a:t>elevi</a:t>
            </a:r>
            <a:r>
              <a:rPr lang="en-US" sz="2000" dirty="0"/>
              <a:t>.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elevul</a:t>
            </a:r>
            <a:r>
              <a:rPr lang="en-US" sz="2000" dirty="0"/>
              <a:t> din </a:t>
            </a:r>
            <a:r>
              <a:rPr lang="en-US" sz="2000" dirty="0" err="1"/>
              <a:t>dreapta</a:t>
            </a:r>
            <a:r>
              <a:rPr lang="en-US" sz="2000" dirty="0"/>
              <a:t> are un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decât</a:t>
            </a:r>
            <a:r>
              <a:rPr lang="en-US" sz="2000" dirty="0"/>
              <a:t> </a:t>
            </a:r>
            <a:r>
              <a:rPr lang="en-US" sz="2000" dirty="0" err="1"/>
              <a:t>cel</a:t>
            </a:r>
            <a:r>
              <a:rPr lang="en-US" sz="2000" dirty="0"/>
              <a:t> din </a:t>
            </a:r>
            <a:r>
              <a:rPr lang="en-US" sz="2000" dirty="0" err="1"/>
              <a:t>stânga</a:t>
            </a:r>
            <a:r>
              <a:rPr lang="en-US" sz="2000" dirty="0"/>
              <a:t>, </a:t>
            </a:r>
            <a:r>
              <a:rPr lang="en-US" sz="2000" dirty="0" err="1"/>
              <a:t>ar</a:t>
            </a:r>
            <a:r>
              <a:rPr lang="en-US" sz="2000" dirty="0"/>
              <a:t> </a:t>
            </a:r>
            <a:r>
              <a:rPr lang="en-US" sz="2000" dirty="0" err="1"/>
              <a:t>trebui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schimbe</a:t>
            </a:r>
            <a:r>
              <a:rPr lang="en-US" sz="2000" dirty="0"/>
              <a:t> </a:t>
            </a:r>
            <a:r>
              <a:rPr lang="en-US" sz="2000" dirty="0" err="1"/>
              <a:t>locuri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continuare</a:t>
            </a:r>
            <a:r>
              <a:rPr lang="en-US" sz="2000" dirty="0"/>
              <a:t>, </a:t>
            </a:r>
            <a:r>
              <a:rPr lang="en-US" sz="2000" dirty="0" err="1"/>
              <a:t>comparați</a:t>
            </a:r>
            <a:r>
              <a:rPr lang="en-US" sz="2000" dirty="0"/>
              <a:t> </a:t>
            </a:r>
            <a:r>
              <a:rPr lang="en-US" sz="2000" dirty="0" smtClean="0"/>
              <a:t>al </a:t>
            </a:r>
            <a:r>
              <a:rPr lang="en-US" sz="2000" dirty="0" err="1"/>
              <a:t>doilea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al </a:t>
            </a:r>
            <a:r>
              <a:rPr lang="en-US" sz="2000" dirty="0" err="1" smtClean="0"/>
              <a:t>treilea</a:t>
            </a:r>
            <a:r>
              <a:rPr lang="ro-RO" sz="2000" dirty="0" smtClean="0"/>
              <a:t> elev</a:t>
            </a:r>
            <a:r>
              <a:rPr lang="en-US" sz="2000" dirty="0" smtClean="0"/>
              <a:t>.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elevul</a:t>
            </a:r>
            <a:r>
              <a:rPr lang="en-US" sz="2000" dirty="0"/>
              <a:t> din </a:t>
            </a:r>
            <a:r>
              <a:rPr lang="en-US" sz="2000" dirty="0" err="1"/>
              <a:t>dreapta</a:t>
            </a:r>
            <a:r>
              <a:rPr lang="en-US" sz="2000" dirty="0"/>
              <a:t> are un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decât</a:t>
            </a:r>
            <a:r>
              <a:rPr lang="en-US" sz="2000" dirty="0"/>
              <a:t> </a:t>
            </a:r>
            <a:r>
              <a:rPr lang="en-US" sz="2000" dirty="0" err="1"/>
              <a:t>cel</a:t>
            </a:r>
            <a:r>
              <a:rPr lang="en-US" sz="2000" dirty="0"/>
              <a:t> din </a:t>
            </a:r>
            <a:r>
              <a:rPr lang="en-US" sz="2000" dirty="0" err="1"/>
              <a:t>stânga</a:t>
            </a:r>
            <a:r>
              <a:rPr lang="en-US" sz="2000" dirty="0"/>
              <a:t>, </a:t>
            </a:r>
            <a:r>
              <a:rPr lang="en-US" sz="2000" dirty="0" err="1"/>
              <a:t>ar</a:t>
            </a:r>
            <a:r>
              <a:rPr lang="en-US" sz="2000" dirty="0"/>
              <a:t> </a:t>
            </a:r>
            <a:r>
              <a:rPr lang="en-US" sz="2000" dirty="0" err="1"/>
              <a:t>trebui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schimbe</a:t>
            </a:r>
            <a:r>
              <a:rPr lang="en-US" sz="2000" dirty="0"/>
              <a:t> </a:t>
            </a:r>
            <a:r>
              <a:rPr lang="en-US" sz="2000" dirty="0" err="1"/>
              <a:t>locuri</a:t>
            </a:r>
            <a:r>
              <a:rPr lang="en-US" sz="20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ajungeți</a:t>
            </a:r>
            <a:r>
              <a:rPr lang="en-US" sz="2000" dirty="0"/>
              <a:t> la </a:t>
            </a:r>
            <a:r>
              <a:rPr lang="en-US" sz="2000" dirty="0" err="1"/>
              <a:t>sfârșit</a:t>
            </a:r>
            <a:r>
              <a:rPr lang="en-US" sz="2000" dirty="0"/>
              <a:t>, </a:t>
            </a:r>
            <a:r>
              <a:rPr lang="en-US" sz="2000" dirty="0" err="1"/>
              <a:t>începeți</a:t>
            </a:r>
            <a:r>
              <a:rPr lang="en-US" sz="2000" dirty="0"/>
              <a:t> din </a:t>
            </a:r>
            <a:r>
              <a:rPr lang="en-US" sz="2000" dirty="0" err="1"/>
              <a:t>nou</a:t>
            </a:r>
            <a:r>
              <a:rPr lang="en-US" sz="2000" dirty="0"/>
              <a:t> la </a:t>
            </a:r>
            <a:r>
              <a:rPr lang="en-US" sz="2000" dirty="0" err="1"/>
              <a:t>început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Continuați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acest</a:t>
            </a:r>
            <a:r>
              <a:rPr lang="en-US" sz="2000" dirty="0"/>
              <a:t> </a:t>
            </a:r>
            <a:r>
              <a:rPr lang="en-US" sz="2000" dirty="0" err="1"/>
              <a:t>fel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veți</a:t>
            </a:r>
            <a:r>
              <a:rPr lang="en-US" sz="2000" dirty="0"/>
              <a:t> </a:t>
            </a:r>
            <a:r>
              <a:rPr lang="en-US" sz="2000" dirty="0" err="1"/>
              <a:t>trece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întregul</a:t>
            </a:r>
            <a:r>
              <a:rPr lang="en-US" sz="2000" dirty="0"/>
              <a:t> </a:t>
            </a:r>
            <a:r>
              <a:rPr lang="en-US" sz="2000" dirty="0" err="1"/>
              <a:t>rând</a:t>
            </a:r>
            <a:r>
              <a:rPr lang="en-US" sz="2000" dirty="0"/>
              <a:t> de </a:t>
            </a:r>
            <a:r>
              <a:rPr lang="en-US" sz="2000" dirty="0" err="1"/>
              <a:t>studenți</a:t>
            </a:r>
            <a:r>
              <a:rPr lang="en-US" sz="2000" dirty="0"/>
              <a:t>, </a:t>
            </a:r>
            <a:r>
              <a:rPr lang="en-US" sz="2000" dirty="0" err="1"/>
              <a:t>fără</a:t>
            </a:r>
            <a:r>
              <a:rPr lang="en-US" sz="2000" dirty="0"/>
              <a:t> a </a:t>
            </a:r>
            <a:r>
              <a:rPr lang="en-US" sz="2000" dirty="0" err="1"/>
              <a:t>schimba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nimeni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Exemplu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MakeCode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87F47E-0DD0-4295-94B4-54C252B1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 t="2557" r="1699" b="2340"/>
          <a:stretch/>
        </p:blipFill>
        <p:spPr>
          <a:xfrm>
            <a:off x="4908009" y="1569246"/>
            <a:ext cx="7043905" cy="4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A477-73B7-4B64-9DC2-763822D2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Sortare de selecție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565FAD-4675-40FE-B22A-D64C9AD7E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404" y="1484317"/>
            <a:ext cx="5486400" cy="54066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o-RO" sz="2000" dirty="0" err="1" smtClean="0"/>
              <a:t>A</a:t>
            </a:r>
            <a:r>
              <a:rPr lang="en-US" sz="2000" dirty="0" err="1" smtClean="0"/>
              <a:t>lgoritm</a:t>
            </a:r>
            <a:r>
              <a:rPr lang="en-US" sz="2000" dirty="0"/>
              <a:t>: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primul</a:t>
            </a:r>
            <a:r>
              <a:rPr lang="en-US" sz="2000" dirty="0"/>
              <a:t> student din </a:t>
            </a:r>
            <a:r>
              <a:rPr lang="en-US" sz="2000" dirty="0" err="1"/>
              <a:t>stânga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considerare</a:t>
            </a:r>
            <a:r>
              <a:rPr lang="en-US" sz="2000" dirty="0"/>
              <a:t>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care l-</a:t>
            </a:r>
            <a:r>
              <a:rPr lang="en-US" sz="2000" dirty="0" err="1"/>
              <a:t>ai</a:t>
            </a:r>
            <a:r>
              <a:rPr lang="en-US" sz="2000" dirty="0"/>
              <a:t> </a:t>
            </a:r>
            <a:r>
              <a:rPr lang="en-US" sz="2000" dirty="0" err="1"/>
              <a:t>găsit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acum</a:t>
            </a:r>
            <a:r>
              <a:rPr lang="en-US" sz="20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următoarea</a:t>
            </a:r>
            <a:r>
              <a:rPr lang="en-US" sz="2000" dirty="0"/>
              <a:t> </a:t>
            </a:r>
            <a:r>
              <a:rPr lang="en-US" sz="2000" dirty="0" err="1"/>
              <a:t>persoană</a:t>
            </a:r>
            <a:r>
              <a:rPr lang="en-US" sz="2000" dirty="0"/>
              <a:t> din </a:t>
            </a:r>
            <a:r>
              <a:rPr lang="en-US" sz="2000" dirty="0" err="1"/>
              <a:t>linie</a:t>
            </a:r>
            <a:r>
              <a:rPr lang="en-US" sz="2000" dirty="0"/>
              <a:t> are un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decât</a:t>
            </a:r>
            <a:r>
              <a:rPr lang="en-US" sz="2000" dirty="0"/>
              <a:t> </a:t>
            </a:r>
            <a:r>
              <a:rPr lang="en-US" sz="2000" dirty="0" err="1"/>
              <a:t>acel</a:t>
            </a:r>
            <a:r>
              <a:rPr lang="en-US" sz="2000" dirty="0"/>
              <a:t> </a:t>
            </a:r>
            <a:r>
              <a:rPr lang="en-US" sz="2000" dirty="0" err="1"/>
              <a:t>număr</a:t>
            </a:r>
            <a:r>
              <a:rPr lang="en-US" sz="2000" dirty="0"/>
              <a:t>, </a:t>
            </a:r>
            <a:r>
              <a:rPr lang="en-US" sz="2000" dirty="0" err="1"/>
              <a:t>atunci</a:t>
            </a:r>
            <a:r>
              <a:rPr lang="en-US" sz="2000" dirty="0"/>
              <a:t> </a:t>
            </a:r>
            <a:r>
              <a:rPr lang="en-US" sz="2000" dirty="0" err="1"/>
              <a:t>faceți</a:t>
            </a:r>
            <a:r>
              <a:rPr lang="en-US" sz="2000" dirty="0"/>
              <a:t> din </a:t>
            </a:r>
            <a:r>
              <a:rPr lang="en-US" sz="2000" dirty="0" err="1"/>
              <a:t>persoana</a:t>
            </a:r>
            <a:r>
              <a:rPr lang="en-US" sz="2000" dirty="0"/>
              <a:t> </a:t>
            </a:r>
            <a:r>
              <a:rPr lang="en-US" sz="2000" dirty="0" err="1"/>
              <a:t>respectivă</a:t>
            </a:r>
            <a:r>
              <a:rPr lang="en-US" sz="2000" dirty="0"/>
              <a:t> </a:t>
            </a:r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tău</a:t>
            </a:r>
            <a:r>
              <a:rPr lang="en-US" sz="2000" dirty="0"/>
              <a:t>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continuați</a:t>
            </a:r>
            <a:r>
              <a:rPr lang="en-US" sz="2000" dirty="0"/>
              <a:t> </a:t>
            </a:r>
            <a:r>
              <a:rPr lang="en-US" sz="2000" dirty="0" err="1"/>
              <a:t>astfel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ajungeți</a:t>
            </a:r>
            <a:r>
              <a:rPr lang="en-US" sz="2000" dirty="0"/>
              <a:t> la </a:t>
            </a:r>
            <a:r>
              <a:rPr lang="en-US" sz="2000" dirty="0" err="1"/>
              <a:t>sfârșitul</a:t>
            </a:r>
            <a:r>
              <a:rPr lang="en-US" sz="2000" dirty="0"/>
              <a:t> </a:t>
            </a:r>
            <a:r>
              <a:rPr lang="en-US" sz="2000" dirty="0" err="1"/>
              <a:t>rândului</a:t>
            </a:r>
            <a:r>
              <a:rPr lang="en-US" sz="2000" dirty="0"/>
              <a:t> de </a:t>
            </a:r>
            <a:r>
              <a:rPr lang="en-US" sz="2000" dirty="0" err="1"/>
              <a:t>studenți</a:t>
            </a:r>
            <a:r>
              <a:rPr lang="en-US" sz="20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Apoi</a:t>
            </a:r>
            <a:r>
              <a:rPr lang="en-US" sz="2000" dirty="0"/>
              <a:t>, </a:t>
            </a:r>
            <a:r>
              <a:rPr lang="en-US" sz="2000" dirty="0" err="1"/>
              <a:t>mutați</a:t>
            </a:r>
            <a:r>
              <a:rPr lang="en-US" sz="2000" dirty="0"/>
              <a:t> </a:t>
            </a:r>
            <a:r>
              <a:rPr lang="en-US" sz="2000" dirty="0" err="1"/>
              <a:t>persoana</a:t>
            </a:r>
            <a:r>
              <a:rPr lang="en-US" sz="2000" dirty="0"/>
              <a:t> cu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număr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la </a:t>
            </a:r>
            <a:r>
              <a:rPr lang="en-US" sz="2000" dirty="0" err="1"/>
              <a:t>stânga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Apoi</a:t>
            </a:r>
            <a:r>
              <a:rPr lang="en-US" sz="2000" dirty="0"/>
              <a:t> </a:t>
            </a:r>
            <a:r>
              <a:rPr lang="en-US" sz="2000" dirty="0" err="1"/>
              <a:t>pornește</a:t>
            </a:r>
            <a:r>
              <a:rPr lang="en-US" sz="2000" dirty="0"/>
              <a:t> de la a </a:t>
            </a:r>
            <a:r>
              <a:rPr lang="en-US" sz="2000" dirty="0" err="1"/>
              <a:t>doua</a:t>
            </a:r>
            <a:r>
              <a:rPr lang="en-US" sz="2000" dirty="0"/>
              <a:t> </a:t>
            </a:r>
            <a:r>
              <a:rPr lang="en-US" sz="2000" dirty="0" err="1"/>
              <a:t>persoană</a:t>
            </a:r>
            <a:r>
              <a:rPr lang="en-US" sz="2000" dirty="0"/>
              <a:t> la </a:t>
            </a:r>
            <a:r>
              <a:rPr lang="en-US" sz="2000" dirty="0" err="1"/>
              <a:t>rând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Continuați</a:t>
            </a:r>
            <a:r>
              <a:rPr lang="en-US" sz="2000" dirty="0"/>
              <a:t>, </a:t>
            </a:r>
            <a:r>
              <a:rPr lang="en-US" sz="2000" dirty="0" err="1"/>
              <a:t>găsiți</a:t>
            </a:r>
            <a:r>
              <a:rPr lang="en-US" sz="2000" dirty="0"/>
              <a:t> </a:t>
            </a:r>
            <a:r>
              <a:rPr lang="en-US" sz="2000" dirty="0" err="1"/>
              <a:t>cel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mic </a:t>
            </a:r>
            <a:r>
              <a:rPr lang="en-US" sz="2000" dirty="0" err="1"/>
              <a:t>număr</a:t>
            </a:r>
            <a:r>
              <a:rPr lang="en-US" sz="2000" dirty="0"/>
              <a:t> de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dată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faceți</a:t>
            </a:r>
            <a:r>
              <a:rPr lang="en-US" sz="2000" dirty="0"/>
              <a:t> </a:t>
            </a:r>
            <a:r>
              <a:rPr lang="en-US" sz="2000" dirty="0" err="1"/>
              <a:t>persoana</a:t>
            </a:r>
            <a:r>
              <a:rPr lang="en-US" sz="2000" dirty="0"/>
              <a:t> </a:t>
            </a:r>
            <a:r>
              <a:rPr lang="en-US" sz="2000" dirty="0" err="1"/>
              <a:t>respectivă</a:t>
            </a:r>
            <a:r>
              <a:rPr lang="en-US" sz="2000" dirty="0"/>
              <a:t> </a:t>
            </a:r>
            <a:r>
              <a:rPr lang="en-US" sz="2000" dirty="0" err="1"/>
              <a:t>cea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potrivită</a:t>
            </a:r>
            <a:r>
              <a:rPr lang="en-US" sz="2000" dirty="0"/>
              <a:t> </a:t>
            </a:r>
            <a:r>
              <a:rPr lang="en-US" sz="2000" dirty="0" err="1"/>
              <a:t>persoană</a:t>
            </a:r>
            <a:r>
              <a:rPr lang="en-US" sz="2000" dirty="0"/>
              <a:t> din </a:t>
            </a:r>
            <a:r>
              <a:rPr lang="en-US" sz="2000" dirty="0" err="1"/>
              <a:t>rândul</a:t>
            </a:r>
            <a:r>
              <a:rPr lang="en-US" sz="2000" dirty="0"/>
              <a:t> de </a:t>
            </a:r>
            <a:r>
              <a:rPr lang="en-US" sz="2000" dirty="0" err="1"/>
              <a:t>studenți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Exemplu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MakeCode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4553A-E85C-41D0-8DC6-8B2DB277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t="1927" r="2831" b="3031"/>
          <a:stretch/>
        </p:blipFill>
        <p:spPr>
          <a:xfrm>
            <a:off x="6471090" y="382357"/>
            <a:ext cx="5014893" cy="60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7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EA37-5A3B-44FB-9BA8-ECF721EB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Sortare inserție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BD9A654-715C-470D-ABD0-1E983A419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521641"/>
            <a:ext cx="5409675" cy="54066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o-RO" sz="2000" dirty="0" err="1" smtClean="0"/>
              <a:t>A</a:t>
            </a:r>
            <a:r>
              <a:rPr lang="en-US" sz="2000" dirty="0" err="1" smtClean="0"/>
              <a:t>lgoritm</a:t>
            </a:r>
            <a:r>
              <a:rPr lang="en-US" sz="2000" dirty="0"/>
              <a:t>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primul</a:t>
            </a:r>
            <a:r>
              <a:rPr lang="en-US" sz="2000" dirty="0"/>
              <a:t> student din </a:t>
            </a:r>
            <a:r>
              <a:rPr lang="en-US" sz="2000" dirty="0" err="1"/>
              <a:t>stânga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considerare</a:t>
            </a:r>
            <a:r>
              <a:rPr lang="en-US" sz="2000" dirty="0"/>
              <a:t> </a:t>
            </a:r>
            <a:r>
              <a:rPr lang="en-US" sz="2000" dirty="0" err="1"/>
              <a:t>persoana</a:t>
            </a:r>
            <a:r>
              <a:rPr lang="en-US" sz="2000" dirty="0"/>
              <a:t> </a:t>
            </a:r>
            <a:r>
              <a:rPr lang="en-US" sz="2000" dirty="0" err="1"/>
              <a:t>respectivă</a:t>
            </a:r>
            <a:r>
              <a:rPr lang="en-US" sz="2000" dirty="0"/>
              <a:t> </a:t>
            </a:r>
            <a:r>
              <a:rPr lang="en-US" sz="2000" dirty="0" err="1"/>
              <a:t>sortată</a:t>
            </a:r>
            <a:r>
              <a:rPr lang="en-US" sz="2000" dirty="0"/>
              <a:t>.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continuare</a:t>
            </a:r>
            <a:r>
              <a:rPr lang="en-US" sz="2000" dirty="0"/>
              <a:t>, </a:t>
            </a:r>
            <a:r>
              <a:rPr lang="en-US" sz="2000" dirty="0" err="1"/>
              <a:t>luați</a:t>
            </a:r>
            <a:r>
              <a:rPr lang="en-US" sz="2000" dirty="0"/>
              <a:t> </a:t>
            </a:r>
            <a:r>
              <a:rPr lang="en-US" sz="2000" dirty="0" err="1"/>
              <a:t>următorul</a:t>
            </a:r>
            <a:r>
              <a:rPr lang="en-US" sz="2000" dirty="0"/>
              <a:t> student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comparați</a:t>
            </a:r>
            <a:r>
              <a:rPr lang="en-US" sz="2000" dirty="0"/>
              <a:t> </a:t>
            </a:r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său</a:t>
            </a:r>
            <a:r>
              <a:rPr lang="en-US" sz="2000" dirty="0"/>
              <a:t> cu </a:t>
            </a:r>
            <a:r>
              <a:rPr lang="en-US" sz="2000" dirty="0" err="1"/>
              <a:t>primul</a:t>
            </a:r>
            <a:r>
              <a:rPr lang="en-US" sz="2000" dirty="0"/>
              <a:t> student din </a:t>
            </a:r>
            <a:r>
              <a:rPr lang="en-US" sz="2000" dirty="0" err="1"/>
              <a:t>secțiunea</a:t>
            </a:r>
            <a:r>
              <a:rPr lang="en-US" sz="2000" dirty="0"/>
              <a:t> </a:t>
            </a:r>
            <a:r>
              <a:rPr lang="en-US" sz="2000" dirty="0" err="1"/>
              <a:t>sortată</a:t>
            </a:r>
            <a:r>
              <a:rPr lang="en-US" sz="2000" dirty="0"/>
              <a:t>. </a:t>
            </a:r>
            <a:r>
              <a:rPr lang="en-US" sz="2000" dirty="0" err="1"/>
              <a:t>Dacă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mare </a:t>
            </a:r>
            <a:r>
              <a:rPr lang="en-US" sz="2000" dirty="0" err="1"/>
              <a:t>decât</a:t>
            </a:r>
            <a:r>
              <a:rPr lang="en-US" sz="2000" dirty="0"/>
              <a:t> </a:t>
            </a:r>
            <a:r>
              <a:rPr lang="en-US" sz="2000" dirty="0" err="1"/>
              <a:t>primul</a:t>
            </a:r>
            <a:r>
              <a:rPr lang="en-US" sz="2000" dirty="0"/>
              <a:t> student, </a:t>
            </a:r>
            <a:r>
              <a:rPr lang="en-US" sz="2000" dirty="0" err="1"/>
              <a:t>atunci</a:t>
            </a:r>
            <a:r>
              <a:rPr lang="en-US" sz="2000" dirty="0"/>
              <a:t> </a:t>
            </a:r>
            <a:r>
              <a:rPr lang="en-US" sz="2000" dirty="0" err="1"/>
              <a:t>plasați</a:t>
            </a:r>
            <a:r>
              <a:rPr lang="en-US" sz="2000" dirty="0"/>
              <a:t>-l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dreapta</a:t>
            </a:r>
            <a:r>
              <a:rPr lang="en-US" sz="2000" dirty="0"/>
              <a:t> </a:t>
            </a:r>
            <a:r>
              <a:rPr lang="en-US" sz="2000" dirty="0" err="1"/>
              <a:t>elevului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secțiunea</a:t>
            </a:r>
            <a:r>
              <a:rPr lang="en-US" sz="2000" dirty="0"/>
              <a:t> </a:t>
            </a:r>
            <a:r>
              <a:rPr lang="en-US" sz="2000" dirty="0" err="1"/>
              <a:t>sortată</a:t>
            </a:r>
            <a:r>
              <a:rPr lang="en-US" sz="2000" dirty="0"/>
              <a:t>.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caz</a:t>
            </a:r>
            <a:r>
              <a:rPr lang="en-US" sz="2000" dirty="0"/>
              <a:t> </a:t>
            </a:r>
            <a:r>
              <a:rPr lang="en-US" sz="2000" dirty="0" err="1"/>
              <a:t>contrar</a:t>
            </a:r>
            <a:r>
              <a:rPr lang="en-US" sz="2000" dirty="0"/>
              <a:t>, </a:t>
            </a:r>
            <a:r>
              <a:rPr lang="en-US" sz="2000" dirty="0" err="1"/>
              <a:t>plasați</a:t>
            </a:r>
            <a:r>
              <a:rPr lang="en-US" sz="2000" dirty="0"/>
              <a:t>-l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stânga</a:t>
            </a:r>
            <a:r>
              <a:rPr lang="en-US" sz="2000" dirty="0"/>
              <a:t> </a:t>
            </a:r>
            <a:r>
              <a:rPr lang="en-US" sz="2000" dirty="0" err="1"/>
              <a:t>elevului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secțiunea</a:t>
            </a:r>
            <a:r>
              <a:rPr lang="en-US" sz="2000" dirty="0"/>
              <a:t> </a:t>
            </a:r>
            <a:r>
              <a:rPr lang="en-US" sz="2000" dirty="0" err="1"/>
              <a:t>sortată</a:t>
            </a:r>
            <a:r>
              <a:rPr lang="en-US" sz="2000" dirty="0"/>
              <a:t>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Continuați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jos</a:t>
            </a:r>
            <a:r>
              <a:rPr lang="en-US" sz="2000" dirty="0"/>
              <a:t> </a:t>
            </a:r>
            <a:r>
              <a:rPr lang="en-US" sz="2000" dirty="0" err="1"/>
              <a:t>linia</a:t>
            </a:r>
            <a:r>
              <a:rPr lang="en-US" sz="2000" dirty="0"/>
              <a:t>, </a:t>
            </a:r>
            <a:r>
              <a:rPr lang="en-US" sz="2000" dirty="0" err="1"/>
              <a:t>luând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considerare</a:t>
            </a:r>
            <a:r>
              <a:rPr lang="en-US" sz="2000" dirty="0"/>
              <a:t>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elev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rând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apoi</a:t>
            </a:r>
            <a:r>
              <a:rPr lang="en-US" sz="2000" dirty="0"/>
              <a:t> </a:t>
            </a:r>
            <a:r>
              <a:rPr lang="en-US" sz="2000" dirty="0" err="1"/>
              <a:t>treceți</a:t>
            </a:r>
            <a:r>
              <a:rPr lang="en-US" sz="2000" dirty="0"/>
              <a:t> de la </a:t>
            </a:r>
            <a:r>
              <a:rPr lang="en-US" sz="2000" dirty="0" err="1"/>
              <a:t>stânga</a:t>
            </a:r>
            <a:r>
              <a:rPr lang="en-US" sz="2000" dirty="0"/>
              <a:t> la </a:t>
            </a:r>
            <a:r>
              <a:rPr lang="en-US" sz="2000" dirty="0" err="1"/>
              <a:t>dreapta</a:t>
            </a:r>
            <a:r>
              <a:rPr lang="en-US" sz="2000" dirty="0"/>
              <a:t> de-a </a:t>
            </a:r>
            <a:r>
              <a:rPr lang="en-US" sz="2000" dirty="0" err="1"/>
              <a:t>lungul</a:t>
            </a:r>
            <a:r>
              <a:rPr lang="en-US" sz="2000" dirty="0"/>
              <a:t> </a:t>
            </a:r>
            <a:r>
              <a:rPr lang="en-US" sz="2000" dirty="0" err="1"/>
              <a:t>elevilor</a:t>
            </a:r>
            <a:r>
              <a:rPr lang="en-US" sz="2000" dirty="0"/>
              <a:t> din </a:t>
            </a:r>
            <a:r>
              <a:rPr lang="en-US" sz="2000" dirty="0" err="1"/>
              <a:t>secțiunea</a:t>
            </a:r>
            <a:r>
              <a:rPr lang="en-US" sz="2000" dirty="0"/>
              <a:t> </a:t>
            </a:r>
            <a:r>
              <a:rPr lang="en-US" sz="2000" dirty="0" err="1"/>
              <a:t>sortată</a:t>
            </a:r>
            <a:r>
              <a:rPr lang="en-US" sz="2000" dirty="0"/>
              <a:t> </a:t>
            </a:r>
            <a:r>
              <a:rPr lang="en-US" sz="2000" dirty="0" err="1"/>
              <a:t>până</a:t>
            </a:r>
            <a:r>
              <a:rPr lang="en-US" sz="2000" dirty="0"/>
              <a:t> </a:t>
            </a:r>
            <a:r>
              <a:rPr lang="en-US" sz="2000" dirty="0" err="1"/>
              <a:t>când</a:t>
            </a:r>
            <a:r>
              <a:rPr lang="en-US" sz="2000" dirty="0"/>
              <a:t> </a:t>
            </a:r>
            <a:r>
              <a:rPr lang="en-US" sz="2000" dirty="0" err="1"/>
              <a:t>veți</a:t>
            </a:r>
            <a:r>
              <a:rPr lang="en-US" sz="2000" dirty="0"/>
              <a:t> </a:t>
            </a:r>
            <a:r>
              <a:rPr lang="en-US" sz="2000" dirty="0" err="1"/>
              <a:t>găsi</a:t>
            </a:r>
            <a:r>
              <a:rPr lang="en-US" sz="2000" dirty="0"/>
              <a:t> </a:t>
            </a:r>
            <a:r>
              <a:rPr lang="en-US" sz="2000" dirty="0" err="1"/>
              <a:t>locul</a:t>
            </a:r>
            <a:r>
              <a:rPr lang="en-US" sz="2000" dirty="0"/>
              <a:t> </a:t>
            </a:r>
            <a:r>
              <a:rPr lang="en-US" sz="2000" dirty="0" err="1"/>
              <a:t>potrivit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fiecare</a:t>
            </a:r>
            <a:r>
              <a:rPr lang="en-US" sz="2000" dirty="0"/>
              <a:t> </a:t>
            </a:r>
            <a:r>
              <a:rPr lang="en-US" sz="2000" dirty="0" err="1"/>
              <a:t>elev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meargă</a:t>
            </a:r>
            <a:r>
              <a:rPr lang="en-US" sz="2000" dirty="0"/>
              <a:t>, </a:t>
            </a:r>
            <a:r>
              <a:rPr lang="en-US" sz="2000" dirty="0" err="1"/>
              <a:t>mutând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ceilalți</a:t>
            </a:r>
            <a:r>
              <a:rPr lang="en-US" sz="2000" dirty="0"/>
              <a:t> </a:t>
            </a:r>
            <a:r>
              <a:rPr lang="en-US" sz="2000" dirty="0" err="1"/>
              <a:t>studenți</a:t>
            </a:r>
            <a:r>
              <a:rPr lang="en-US" sz="2000" dirty="0"/>
              <a:t> </a:t>
            </a:r>
            <a:r>
              <a:rPr lang="en-US" sz="2000" dirty="0" err="1"/>
              <a:t>spre</a:t>
            </a:r>
            <a:r>
              <a:rPr lang="en-US" sz="2000" dirty="0"/>
              <a:t> </a:t>
            </a:r>
            <a:r>
              <a:rPr lang="en-US" sz="2000" dirty="0" err="1"/>
              <a:t>dreapta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a face </a:t>
            </a:r>
            <a:r>
              <a:rPr lang="en-US" sz="2000" dirty="0" smtClean="0"/>
              <a:t>loc.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DF2C-06FE-4D75-AB14-2E7F48459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3150" r="2386" b="3738"/>
          <a:stretch/>
        </p:blipFill>
        <p:spPr>
          <a:xfrm>
            <a:off x="5566583" y="1596289"/>
            <a:ext cx="6263467" cy="38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23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25905-8961-4DFE-9E1F-449EC96D02A2}"/>
              </a:ext>
            </a:extLst>
          </p:cNvPr>
          <p:cNvSpPr txBox="1"/>
          <p:nvPr/>
        </p:nvSpPr>
        <p:spPr>
          <a:xfrm>
            <a:off x="666749" y="3429000"/>
            <a:ext cx="691739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ro-RO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 de date și diferite metode de sortare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8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61FCC4-B5DA-4D2A-9BFA-DB3CC4563907}"/>
              </a:ext>
            </a:extLst>
          </p:cNvPr>
          <p:cNvSpPr txBox="1"/>
          <p:nvPr/>
        </p:nvSpPr>
        <p:spPr>
          <a:xfrm>
            <a:off x="475073" y="1639837"/>
            <a:ext cx="10540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Lecția B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o-RO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Coding cu tablouri de date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9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BE4E-264E-460A-A2BB-3B0C2252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Ce vom învăța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241C3-D480-47A6-A722-9D0637D64E3C}"/>
              </a:ext>
            </a:extLst>
          </p:cNvPr>
          <p:cNvSpPr txBox="1"/>
          <p:nvPr/>
        </p:nvSpPr>
        <p:spPr>
          <a:xfrm>
            <a:off x="5627909" y="2040837"/>
            <a:ext cx="6236989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Utilizați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pentru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stoca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atât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elemente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șir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cât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și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numerice</a:t>
            </a:r>
            <a:endParaRPr lang="en-US" sz="3200" dirty="0">
              <a:solidFill>
                <a:srgbClr val="328F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bloc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buclă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specială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pentru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</a:t>
            </a:r>
            <a:endParaRPr lang="en-US" sz="3200" dirty="0">
              <a:solidFill>
                <a:srgbClr val="328F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Analizați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am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învățat</a:t>
            </a:r>
            <a:r>
              <a:rPr lang="en-US" sz="3200" dirty="0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328F2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deja</a:t>
            </a:r>
            <a:endParaRPr lang="en-US" sz="3200" dirty="0">
              <a:solidFill>
                <a:srgbClr val="328F2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5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64" y="127454"/>
            <a:ext cx="5023757" cy="813580"/>
          </a:xfrm>
        </p:spPr>
        <p:txBody>
          <a:bodyPr>
            <a:normAutofit/>
          </a:bodyPr>
          <a:lstStyle/>
          <a:p>
            <a:r>
              <a:rPr lang="en-US" dirty="0"/>
              <a:t>Charade cu </a:t>
            </a:r>
            <a:r>
              <a:rPr lang="en-US" dirty="0" err="1"/>
              <a:t>bandă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498930" y="1152144"/>
            <a:ext cx="5302429" cy="18145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Creați</a:t>
            </a:r>
            <a:r>
              <a:rPr lang="en-US" sz="2200" dirty="0">
                <a:solidFill>
                  <a:schemeClr val="bg1"/>
                </a:solidFill>
              </a:rPr>
              <a:t> o </a:t>
            </a:r>
            <a:r>
              <a:rPr lang="en-US" sz="2200" dirty="0" err="1">
                <a:solidFill>
                  <a:schemeClr val="bg1"/>
                </a:solidFill>
              </a:rPr>
              <a:t>serie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cuvinte</a:t>
            </a:r>
            <a:r>
              <a:rPr lang="en-US" sz="2200" dirty="0">
                <a:solidFill>
                  <a:schemeClr val="bg1"/>
                </a:solidFill>
              </a:rPr>
              <a:t> care </a:t>
            </a:r>
            <a:r>
              <a:rPr lang="en-US" sz="2200" dirty="0" err="1">
                <a:solidFill>
                  <a:schemeClr val="bg1"/>
                </a:solidFill>
              </a:rPr>
              <a:t>vor</a:t>
            </a:r>
            <a:r>
              <a:rPr lang="en-US" sz="2200" dirty="0">
                <a:solidFill>
                  <a:schemeClr val="bg1"/>
                </a:solidFill>
              </a:rPr>
              <a:t> fi </a:t>
            </a:r>
            <a:r>
              <a:rPr lang="en-US" sz="2200" dirty="0" err="1">
                <a:solidFill>
                  <a:schemeClr val="bg1"/>
                </a:solidFill>
              </a:rPr>
              <a:t>utilizate</a:t>
            </a:r>
            <a:r>
              <a:rPr lang="en-US" sz="2200" dirty="0">
                <a:solidFill>
                  <a:schemeClr val="bg1"/>
                </a:solidFill>
              </a:rPr>
              <a:t> ca </a:t>
            </a:r>
            <a:r>
              <a:rPr lang="en-US" sz="2200" dirty="0" err="1">
                <a:solidFill>
                  <a:schemeClr val="bg1"/>
                </a:solidFill>
              </a:rPr>
              <a:t>prompturi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un </a:t>
            </a:r>
            <a:r>
              <a:rPr lang="en-US" sz="2200" dirty="0" err="1">
                <a:solidFill>
                  <a:schemeClr val="bg1"/>
                </a:solidFill>
              </a:rPr>
              <a:t>joc</a:t>
            </a:r>
            <a:r>
              <a:rPr lang="en-US" sz="2200" dirty="0">
                <a:solidFill>
                  <a:schemeClr val="bg1"/>
                </a:solidFill>
              </a:rPr>
              <a:t> Charades.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Acest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joc</a:t>
            </a:r>
            <a:r>
              <a:rPr lang="en-US" sz="2200" dirty="0">
                <a:solidFill>
                  <a:schemeClr val="bg1"/>
                </a:solidFill>
              </a:rPr>
              <a:t> se </a:t>
            </a:r>
            <a:r>
              <a:rPr lang="en-US" sz="2200" dirty="0" err="1">
                <a:solidFill>
                  <a:schemeClr val="bg1"/>
                </a:solidFill>
              </a:rPr>
              <a:t>inspiră</a:t>
            </a:r>
            <a:r>
              <a:rPr lang="en-US" sz="2200" dirty="0">
                <a:solidFill>
                  <a:schemeClr val="bg1"/>
                </a:solidFill>
              </a:rPr>
              <a:t> din Ellen DeGeneres Heads Up! </a:t>
            </a:r>
            <a:r>
              <a:rPr lang="en-US" sz="2200" dirty="0" err="1">
                <a:solidFill>
                  <a:schemeClr val="bg1"/>
                </a:solidFill>
              </a:rPr>
              <a:t>Joc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telefon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9306E-EE74-49B0-A8E1-5E376F3A0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4" r="14561"/>
          <a:stretch/>
        </p:blipFill>
        <p:spPr>
          <a:xfrm>
            <a:off x="6676381" y="844705"/>
            <a:ext cx="4839927" cy="5168590"/>
          </a:xfrm>
          <a:prstGeom prst="rect">
            <a:avLst/>
          </a:prstGeom>
          <a:ln w="76200">
            <a:solidFill>
              <a:srgbClr val="31902C"/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5B68EA-43FD-4BE5-8A39-D3FEECA7A7D1}"/>
              </a:ext>
            </a:extLst>
          </p:cNvPr>
          <p:cNvSpPr txBox="1">
            <a:spLocks/>
          </p:cNvSpPr>
          <p:nvPr/>
        </p:nvSpPr>
        <p:spPr>
          <a:xfrm>
            <a:off x="498930" y="3177830"/>
            <a:ext cx="5194898" cy="2916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bg1"/>
                </a:solidFill>
              </a:rPr>
              <a:t>Pseudo cod -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o-RO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Creați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un </a:t>
            </a:r>
            <a:r>
              <a:rPr lang="en-US" sz="2200" dirty="0" err="1">
                <a:solidFill>
                  <a:schemeClr val="bg1"/>
                </a:solidFill>
              </a:rPr>
              <a:t>tablou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șase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cuvinte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aleatorii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promptul</a:t>
            </a:r>
            <a:r>
              <a:rPr lang="en-US" sz="2200" dirty="0">
                <a:solidFill>
                  <a:schemeClr val="bg1"/>
                </a:solidFill>
              </a:rPr>
              <a:t> de charades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o-RO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Când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înclinați</a:t>
            </a:r>
            <a:r>
              <a:rPr lang="en-US" sz="2200" dirty="0">
                <a:solidFill>
                  <a:schemeClr val="bg1"/>
                </a:solidFill>
              </a:rPr>
              <a:t> micro: bit up, </a:t>
            </a:r>
            <a:r>
              <a:rPr lang="en-US" sz="2200" dirty="0" err="1">
                <a:solidFill>
                  <a:schemeClr val="bg1"/>
                </a:solidFill>
              </a:rPr>
              <a:t>afișați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cuvântul</a:t>
            </a:r>
            <a:r>
              <a:rPr lang="en-US" sz="2200" dirty="0">
                <a:solidFill>
                  <a:schemeClr val="bg1"/>
                </a:solidFill>
              </a:rPr>
              <a:t> la </a:t>
            </a:r>
            <a:r>
              <a:rPr lang="en-US" sz="2200" dirty="0" err="1">
                <a:solidFill>
                  <a:schemeClr val="bg1"/>
                </a:solidFill>
              </a:rPr>
              <a:t>indexul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curent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o-RO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Când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înclinați</a:t>
            </a:r>
            <a:r>
              <a:rPr lang="en-US" sz="2200" dirty="0">
                <a:solidFill>
                  <a:schemeClr val="bg1"/>
                </a:solidFill>
              </a:rPr>
              <a:t> micro: bit </a:t>
            </a:r>
            <a:r>
              <a:rPr lang="en-US" sz="2200" dirty="0" err="1">
                <a:solidFill>
                  <a:schemeClr val="bg1"/>
                </a:solidFill>
              </a:rPr>
              <a:t>în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jos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creșteți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indexul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tabloului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4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64" y="127454"/>
            <a:ext cx="5023757" cy="813580"/>
          </a:xfrm>
        </p:spPr>
        <p:txBody>
          <a:bodyPr>
            <a:normAutofit/>
          </a:bodyPr>
          <a:lstStyle/>
          <a:p>
            <a:r>
              <a:rPr lang="en-US" dirty="0"/>
              <a:t>Charade cu </a:t>
            </a:r>
            <a:r>
              <a:rPr lang="en-US" dirty="0" err="1"/>
              <a:t>bandă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525317" y="941034"/>
            <a:ext cx="5194898" cy="54605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Programul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dvs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poate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arăta</a:t>
            </a:r>
            <a:r>
              <a:rPr lang="en-US" sz="2200" dirty="0">
                <a:solidFill>
                  <a:schemeClr val="bg1"/>
                </a:solidFill>
              </a:rPr>
              <a:t> similar cu </a:t>
            </a:r>
            <a:r>
              <a:rPr lang="en-US" sz="2200" dirty="0" err="1">
                <a:solidFill>
                  <a:schemeClr val="bg1"/>
                </a:solidFill>
              </a:rPr>
              <a:t>acesta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o-RO" sz="2200" dirty="0" smtClean="0">
                <a:solidFill>
                  <a:schemeClr val="bg1"/>
                </a:solidFill>
              </a:rPr>
              <a:t>Metode</a:t>
            </a:r>
            <a:r>
              <a:rPr lang="en-US" sz="2200" dirty="0" smtClean="0">
                <a:solidFill>
                  <a:schemeClr val="bg1"/>
                </a:solidFill>
              </a:rPr>
              <a:t>: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en-US" sz="2200" dirty="0" err="1" smtClean="0">
                <a:solidFill>
                  <a:schemeClr val="bg1"/>
                </a:solidFill>
              </a:rPr>
              <a:t>Adăugați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 </a:t>
            </a:r>
            <a:r>
              <a:rPr lang="en-US" sz="2200" dirty="0" err="1">
                <a:solidFill>
                  <a:schemeClr val="bg1"/>
                </a:solidFill>
              </a:rPr>
              <a:t>bandă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ține</a:t>
            </a:r>
            <a:r>
              <a:rPr lang="en-US" sz="2200" dirty="0">
                <a:solidFill>
                  <a:schemeClr val="bg1"/>
                </a:solidFill>
              </a:rPr>
              <a:t> micro: bit </a:t>
            </a:r>
            <a:r>
              <a:rPr lang="en-US" sz="2200" dirty="0" err="1">
                <a:solidFill>
                  <a:schemeClr val="bg1"/>
                </a:solidFill>
              </a:rPr>
              <a:t>pe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frunțile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jucătorilor</a:t>
            </a:r>
            <a:r>
              <a:rPr lang="en-US" sz="2200" dirty="0">
                <a:solidFill>
                  <a:schemeClr val="bg1"/>
                </a:solidFill>
              </a:rPr>
              <a:t> (</a:t>
            </a:r>
            <a:r>
              <a:rPr lang="en-US" sz="2200" dirty="0" err="1">
                <a:solidFill>
                  <a:schemeClr val="bg1"/>
                </a:solidFill>
              </a:rPr>
              <a:t>folosind</a:t>
            </a:r>
            <a:r>
              <a:rPr lang="en-US" sz="2200" dirty="0">
                <a:solidFill>
                  <a:schemeClr val="bg1"/>
                </a:solidFill>
              </a:rPr>
              <a:t> carton, </a:t>
            </a:r>
            <a:r>
              <a:rPr lang="en-US" sz="2200" dirty="0" err="1">
                <a:solidFill>
                  <a:schemeClr val="bg1"/>
                </a:solidFill>
              </a:rPr>
              <a:t>hârtie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benzi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cauciuc</a:t>
            </a:r>
            <a:r>
              <a:rPr lang="en-US" sz="2200" dirty="0">
                <a:solidFill>
                  <a:schemeClr val="bg1"/>
                </a:solidFill>
              </a:rPr>
              <a:t> etc.)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en-US" sz="2200" dirty="0" err="1" smtClean="0">
                <a:solidFill>
                  <a:schemeClr val="bg1"/>
                </a:solidFill>
              </a:rPr>
              <a:t>Adăugați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 </a:t>
            </a:r>
            <a:r>
              <a:rPr lang="en-US" sz="2200" dirty="0" err="1">
                <a:solidFill>
                  <a:schemeClr val="bg1"/>
                </a:solidFill>
              </a:rPr>
              <a:t>modalitate</a:t>
            </a:r>
            <a:r>
              <a:rPr lang="en-US" sz="2200" dirty="0">
                <a:solidFill>
                  <a:schemeClr val="bg1"/>
                </a:solidFill>
              </a:rPr>
              <a:t> de a </a:t>
            </a:r>
            <a:r>
              <a:rPr lang="en-US" sz="2200" dirty="0" err="1">
                <a:solidFill>
                  <a:schemeClr val="bg1"/>
                </a:solidFill>
              </a:rPr>
              <a:t>menține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scorul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en-US" sz="2200" dirty="0" err="1" smtClean="0">
                <a:solidFill>
                  <a:schemeClr val="bg1"/>
                </a:solidFill>
              </a:rPr>
              <a:t>Urmăriți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numărul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ghicirilor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și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trecerilor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corecte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 - </a:t>
            </a:r>
            <a:r>
              <a:rPr lang="en-US" sz="2200" dirty="0" err="1" smtClean="0">
                <a:solidFill>
                  <a:schemeClr val="bg1"/>
                </a:solidFill>
              </a:rPr>
              <a:t>Adăugați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 </a:t>
            </a:r>
            <a:r>
              <a:rPr lang="en-US" sz="2200" dirty="0" err="1">
                <a:solidFill>
                  <a:schemeClr val="bg1"/>
                </a:solidFill>
              </a:rPr>
              <a:t>limită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timp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D5460-3772-4358-8797-79A142A391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3" y="651107"/>
            <a:ext cx="5716941" cy="55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2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64" y="127454"/>
            <a:ext cx="5023757" cy="8135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Van Gogh - “</a:t>
            </a:r>
            <a:r>
              <a:rPr lang="en-US" dirty="0" err="1" smtClean="0"/>
              <a:t>Noapte</a:t>
            </a:r>
            <a:r>
              <a:rPr lang="en-US" dirty="0" smtClean="0"/>
              <a:t> </a:t>
            </a:r>
            <a:r>
              <a:rPr lang="ro-RO" dirty="0" smtClean="0"/>
              <a:t>înstelată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491864" y="1187984"/>
            <a:ext cx="5194898" cy="25508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 dirty="0" err="1">
                <a:solidFill>
                  <a:schemeClr val="bg1"/>
                </a:solidFill>
              </a:rPr>
              <a:t>Creați</a:t>
            </a:r>
            <a:r>
              <a:rPr lang="en-US" sz="2200" dirty="0">
                <a:solidFill>
                  <a:schemeClr val="bg1"/>
                </a:solidFill>
              </a:rPr>
              <a:t> un set de </a:t>
            </a:r>
            <a:r>
              <a:rPr lang="en-US" sz="2200" dirty="0" err="1">
                <a:solidFill>
                  <a:schemeClr val="bg1"/>
                </a:solidFill>
              </a:rPr>
              <a:t>constelații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aleatorii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ecranul</a:t>
            </a:r>
            <a:r>
              <a:rPr lang="en-US" sz="2200" dirty="0">
                <a:solidFill>
                  <a:schemeClr val="bg1"/>
                </a:solidFill>
              </a:rPr>
              <a:t> micro: bit.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200" dirty="0" err="1">
                <a:solidFill>
                  <a:schemeClr val="bg1"/>
                </a:solidFill>
              </a:rPr>
              <a:t>Utilizați</a:t>
            </a:r>
            <a:r>
              <a:rPr lang="en-US" sz="2200" dirty="0">
                <a:solidFill>
                  <a:schemeClr val="bg1"/>
                </a:solidFill>
              </a:rPr>
              <a:t> o </a:t>
            </a:r>
            <a:r>
              <a:rPr lang="en-US" sz="2200" dirty="0" err="1">
                <a:solidFill>
                  <a:schemeClr val="bg1"/>
                </a:solidFill>
              </a:rPr>
              <a:t>serie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numere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stabili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câte</a:t>
            </a:r>
            <a:r>
              <a:rPr lang="en-US" sz="2200" dirty="0">
                <a:solidFill>
                  <a:schemeClr val="bg1"/>
                </a:solidFill>
              </a:rPr>
              <a:t> „stele” </a:t>
            </a:r>
            <a:r>
              <a:rPr lang="en-US" sz="2200" dirty="0" err="1">
                <a:solidFill>
                  <a:schemeClr val="bg1"/>
                </a:solidFill>
              </a:rPr>
              <a:t>sau</a:t>
            </a:r>
            <a:r>
              <a:rPr lang="en-US" sz="2200" dirty="0">
                <a:solidFill>
                  <a:schemeClr val="bg1"/>
                </a:solidFill>
              </a:rPr>
              <a:t> LED-</a:t>
            </a:r>
            <a:r>
              <a:rPr lang="en-US" sz="2200" dirty="0" err="1">
                <a:solidFill>
                  <a:schemeClr val="bg1"/>
                </a:solidFill>
              </a:rPr>
              <a:t>uri</a:t>
            </a:r>
            <a:r>
              <a:rPr lang="en-US" sz="2200" dirty="0">
                <a:solidFill>
                  <a:schemeClr val="bg1"/>
                </a:solidFill>
              </a:rPr>
              <a:t> se </a:t>
            </a:r>
            <a:r>
              <a:rPr lang="en-US" sz="2200" dirty="0" err="1">
                <a:solidFill>
                  <a:schemeClr val="bg1"/>
                </a:solidFill>
              </a:rPr>
              <a:t>vor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activa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9306E-EE74-49B0-A8E1-5E376F3A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56" y="1488688"/>
            <a:ext cx="5583631" cy="3880623"/>
          </a:xfrm>
          <a:prstGeom prst="rect">
            <a:avLst/>
          </a:prstGeom>
          <a:ln w="76200">
            <a:solidFill>
              <a:srgbClr val="31902C"/>
            </a:solidFill>
          </a:ln>
        </p:spPr>
      </p:pic>
    </p:spTree>
    <p:extLst>
      <p:ext uri="{BB962C8B-B14F-4D97-AF65-F5344CB8AC3E}">
        <p14:creationId xmlns:p14="http://schemas.microsoft.com/office/powerpoint/2010/main" val="173628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617858-8D5C-4635-9E60-C3C3A063C5E3}"/>
              </a:ext>
            </a:extLst>
          </p:cNvPr>
          <p:cNvSpPr txBox="1"/>
          <p:nvPr/>
        </p:nvSpPr>
        <p:spPr>
          <a:xfrm>
            <a:off x="475073" y="1639841"/>
            <a:ext cx="10540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Lecția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</a:p>
          <a:p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Înțelegerea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tablourilor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22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31" y="229054"/>
            <a:ext cx="5023757" cy="813580"/>
          </a:xfrm>
        </p:spPr>
        <p:txBody>
          <a:bodyPr>
            <a:normAutofit fontScale="90000"/>
          </a:bodyPr>
          <a:lstStyle/>
          <a:p>
            <a:r>
              <a:rPr lang="en-US" dirty="0"/>
              <a:t>Van Gogh - “</a:t>
            </a:r>
            <a:r>
              <a:rPr lang="en-US" dirty="0" err="1"/>
              <a:t>Noapte</a:t>
            </a:r>
            <a:r>
              <a:rPr lang="en-US" dirty="0"/>
              <a:t> </a:t>
            </a:r>
            <a:r>
              <a:rPr lang="ro-RO" dirty="0"/>
              <a:t>înstelată</a:t>
            </a:r>
            <a:r>
              <a:rPr lang="en-US" dirty="0"/>
              <a:t>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498931" y="1117600"/>
            <a:ext cx="5194898" cy="40944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Sugestii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Utilizați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 </a:t>
            </a:r>
            <a:r>
              <a:rPr lang="en-US" sz="2200" dirty="0" err="1">
                <a:solidFill>
                  <a:schemeClr val="bg1"/>
                </a:solidFill>
              </a:rPr>
              <a:t>buclă</a:t>
            </a:r>
            <a:r>
              <a:rPr lang="en-US" sz="2200" dirty="0">
                <a:solidFill>
                  <a:schemeClr val="bg1"/>
                </a:solidFill>
              </a:rPr>
              <a:t> For de la 0 la ultima </a:t>
            </a:r>
            <a:r>
              <a:rPr lang="en-US" sz="2200" dirty="0" err="1">
                <a:solidFill>
                  <a:schemeClr val="bg1"/>
                </a:solidFill>
              </a:rPr>
              <a:t>valoare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indexului</a:t>
            </a:r>
            <a:r>
              <a:rPr lang="en-US" sz="2200" dirty="0">
                <a:solidFill>
                  <a:schemeClr val="bg1"/>
                </a:solidFill>
              </a:rPr>
              <a:t> din </a:t>
            </a:r>
            <a:r>
              <a:rPr lang="en-US" sz="2200" dirty="0" err="1">
                <a:solidFill>
                  <a:schemeClr val="bg1"/>
                </a:solidFill>
              </a:rPr>
              <a:t>tabloul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dvs</a:t>
            </a:r>
            <a:r>
              <a:rPr lang="en-US" sz="2200" dirty="0">
                <a:solidFill>
                  <a:schemeClr val="bg1"/>
                </a:solidFill>
              </a:rPr>
              <a:t>.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vă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deplasa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printr</a:t>
            </a:r>
            <a:r>
              <a:rPr lang="en-US" sz="2200" dirty="0">
                <a:solidFill>
                  <a:schemeClr val="bg1"/>
                </a:solidFill>
              </a:rPr>
              <a:t>-o </a:t>
            </a:r>
            <a:r>
              <a:rPr lang="en-US" sz="2200" dirty="0" err="1">
                <a:solidFill>
                  <a:schemeClr val="bg1"/>
                </a:solidFill>
              </a:rPr>
              <a:t>serie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constelații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Utilizați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blocul</a:t>
            </a:r>
            <a:r>
              <a:rPr lang="en-US" sz="2200" dirty="0">
                <a:solidFill>
                  <a:schemeClr val="bg1"/>
                </a:solidFill>
              </a:rPr>
              <a:t> Plot cu </a:t>
            </a:r>
            <a:r>
              <a:rPr lang="en-US" sz="2200" dirty="0" err="1">
                <a:solidFill>
                  <a:schemeClr val="bg1"/>
                </a:solidFill>
              </a:rPr>
              <a:t>blocurile</a:t>
            </a:r>
            <a:r>
              <a:rPr lang="en-US" sz="2200" dirty="0">
                <a:solidFill>
                  <a:schemeClr val="bg1"/>
                </a:solidFill>
              </a:rPr>
              <a:t> Pick Random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porni</a:t>
            </a:r>
            <a:r>
              <a:rPr lang="en-US" sz="2200" dirty="0">
                <a:solidFill>
                  <a:schemeClr val="bg1"/>
                </a:solidFill>
              </a:rPr>
              <a:t> o </a:t>
            </a:r>
            <a:r>
              <a:rPr lang="en-US" sz="2200" dirty="0" err="1">
                <a:solidFill>
                  <a:schemeClr val="bg1"/>
                </a:solidFill>
              </a:rPr>
              <a:t>stea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sau</a:t>
            </a:r>
            <a:r>
              <a:rPr lang="en-US" sz="2200" dirty="0">
                <a:solidFill>
                  <a:schemeClr val="bg1"/>
                </a:solidFill>
              </a:rPr>
              <a:t> un LED </a:t>
            </a:r>
            <a:r>
              <a:rPr lang="en-US" sz="2200" dirty="0" err="1">
                <a:solidFill>
                  <a:schemeClr val="bg1"/>
                </a:solidFill>
              </a:rPr>
              <a:t>aleatoriu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</a:t>
            </a:r>
            <a:r>
              <a:rPr lang="en-US" sz="2200" dirty="0">
                <a:solidFill>
                  <a:schemeClr val="bg1"/>
                </a:solidFill>
              </a:rPr>
              <a:t> bit: micro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- </a:t>
            </a:r>
            <a:r>
              <a:rPr lang="en-US" sz="2200" dirty="0" err="1" smtClean="0">
                <a:solidFill>
                  <a:schemeClr val="bg1"/>
                </a:solidFill>
              </a:rPr>
              <a:t>Utilizați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 </a:t>
            </a:r>
            <a:r>
              <a:rPr lang="en-US" sz="2200" dirty="0" err="1">
                <a:solidFill>
                  <a:schemeClr val="bg1"/>
                </a:solidFill>
              </a:rPr>
              <a:t>buclă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repetare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activa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numărul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corect</a:t>
            </a:r>
            <a:r>
              <a:rPr lang="en-US" sz="2200" dirty="0">
                <a:solidFill>
                  <a:schemeClr val="bg1"/>
                </a:solidFill>
              </a:rPr>
              <a:t> de stele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fiecare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constelație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D7223A1-0278-4F72-8FA4-44FE38F1034C}"/>
              </a:ext>
            </a:extLst>
          </p:cNvPr>
          <p:cNvSpPr txBox="1">
            <a:spLocks/>
          </p:cNvSpPr>
          <p:nvPr/>
        </p:nvSpPr>
        <p:spPr>
          <a:xfrm>
            <a:off x="498931" y="5287046"/>
            <a:ext cx="5194898" cy="7323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 err="1" smtClean="0">
                <a:solidFill>
                  <a:schemeClr val="bg1"/>
                </a:solidFill>
              </a:rPr>
              <a:t>Programul</a:t>
            </a:r>
            <a:r>
              <a:rPr lang="en-US" sz="2200" dirty="0" smtClean="0">
                <a:solidFill>
                  <a:schemeClr val="bg1"/>
                </a:solidFill>
              </a:rPr>
              <a:t> t</a:t>
            </a:r>
            <a:r>
              <a:rPr lang="ro-RO" sz="2200" dirty="0" smtClean="0">
                <a:solidFill>
                  <a:schemeClr val="bg1"/>
                </a:solidFill>
              </a:rPr>
              <a:t>ă</a:t>
            </a:r>
            <a:r>
              <a:rPr lang="en-US" sz="2200" dirty="0" smtClean="0">
                <a:solidFill>
                  <a:schemeClr val="bg1"/>
                </a:solidFill>
              </a:rPr>
              <a:t>u </a:t>
            </a:r>
            <a:r>
              <a:rPr lang="en-US" sz="2200" dirty="0" err="1" smtClean="0">
                <a:solidFill>
                  <a:schemeClr val="bg1"/>
                </a:solidFill>
              </a:rPr>
              <a:t>va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trebui</a:t>
            </a:r>
            <a:r>
              <a:rPr lang="en-US" sz="2200" dirty="0" smtClean="0">
                <a:solidFill>
                  <a:schemeClr val="bg1"/>
                </a:solidFill>
              </a:rPr>
              <a:t> s</a:t>
            </a:r>
            <a:r>
              <a:rPr lang="ro-RO" sz="2200" dirty="0" smtClean="0">
                <a:solidFill>
                  <a:schemeClr val="bg1"/>
                </a:solidFill>
              </a:rPr>
              <a:t>ă arate ceva de genul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5C6C9-CA1D-4C7E-BA3B-7AC776AC9C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73" y="887095"/>
            <a:ext cx="5500370" cy="4555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5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6E78-327D-4309-B74A-18DD14BE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31" y="229054"/>
            <a:ext cx="5023757" cy="813580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Traversarea tablourilor de date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45B307-34E5-4A3C-B19D-2470DF499DB9}"/>
              </a:ext>
            </a:extLst>
          </p:cNvPr>
          <p:cNvSpPr txBox="1">
            <a:spLocks/>
          </p:cNvSpPr>
          <p:nvPr/>
        </p:nvSpPr>
        <p:spPr>
          <a:xfrm>
            <a:off x="498931" y="1171557"/>
            <a:ext cx="5194898" cy="12513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În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loc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să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</a:rPr>
              <a:t>fo</a:t>
            </a:r>
            <a:r>
              <a:rPr lang="ro-RO" sz="2200" dirty="0" smtClean="0">
                <a:solidFill>
                  <a:schemeClr val="bg1"/>
                </a:solidFill>
              </a:rPr>
              <a:t>losiți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blocul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obișnuit</a:t>
            </a:r>
            <a:r>
              <a:rPr lang="en-US" sz="2200" dirty="0">
                <a:solidFill>
                  <a:schemeClr val="bg1"/>
                </a:solidFill>
              </a:rPr>
              <a:t> „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buclă</a:t>
            </a:r>
            <a:r>
              <a:rPr lang="en-US" sz="2200" dirty="0">
                <a:solidFill>
                  <a:schemeClr val="bg1"/>
                </a:solidFill>
              </a:rPr>
              <a:t>”, </a:t>
            </a:r>
            <a:r>
              <a:rPr lang="en-US" sz="2200" dirty="0" err="1">
                <a:solidFill>
                  <a:schemeClr val="bg1"/>
                </a:solidFill>
              </a:rPr>
              <a:t>MakeCode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oferă</a:t>
            </a:r>
            <a:r>
              <a:rPr lang="en-US" sz="2200" dirty="0">
                <a:solidFill>
                  <a:schemeClr val="bg1"/>
                </a:solidFill>
              </a:rPr>
              <a:t> un bloc special „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buclă</a:t>
            </a:r>
            <a:r>
              <a:rPr lang="en-US" sz="2200" dirty="0">
                <a:solidFill>
                  <a:schemeClr val="bg1"/>
                </a:solidFill>
              </a:rPr>
              <a:t>”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tablouri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1B2CA-1C90-46E4-B31F-0AC8B35B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7" y="1747020"/>
            <a:ext cx="5833730" cy="3029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A0411-A757-4DA4-B0CA-3CA5194F7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577" y="462774"/>
            <a:ext cx="5833730" cy="6097687"/>
          </a:xfrm>
          <a:prstGeom prst="rect">
            <a:avLst/>
          </a:prstGeom>
          <a:noFill/>
          <a:ln w="76200">
            <a:solidFill>
              <a:srgbClr val="31902C"/>
            </a:solidFill>
          </a:ln>
        </p:spPr>
      </p:pic>
    </p:spTree>
    <p:extLst>
      <p:ext uri="{BB962C8B-B14F-4D97-AF65-F5344CB8AC3E}">
        <p14:creationId xmlns:p14="http://schemas.microsoft.com/office/powerpoint/2010/main" val="26493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AE95-AB90-4853-A80B-D9B907DD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92" y="2731318"/>
            <a:ext cx="8014607" cy="1325563"/>
          </a:xfrm>
        </p:spPr>
        <p:txBody>
          <a:bodyPr/>
          <a:lstStyle/>
          <a:p>
            <a:r>
              <a:rPr lang="ro-RO" dirty="0" smtClean="0"/>
              <a:t>Este timpul pentru întrebări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5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F81552-60FD-474C-8D54-46F0D718E3A9}"/>
              </a:ext>
            </a:extLst>
          </p:cNvPr>
          <p:cNvSpPr txBox="1"/>
          <p:nvPr/>
        </p:nvSpPr>
        <p:spPr>
          <a:xfrm>
            <a:off x="438149" y="3081528"/>
            <a:ext cx="7291721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Matricile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utilizate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pentru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stoca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atât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elemente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șir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cât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și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numerice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Cât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am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învățat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deja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28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8EFD-686F-4DA6-BF24-0FEDB054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3"/>
            <a:ext cx="5023757" cy="842365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C653C-CE45-4310-9622-F1F6BAFE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523204"/>
            <a:ext cx="5470850" cy="1655931"/>
          </a:xfrm>
        </p:spPr>
        <p:txBody>
          <a:bodyPr>
            <a:normAutofit/>
          </a:bodyPr>
          <a:lstStyle/>
          <a:p>
            <a:r>
              <a:rPr lang="ro-RO" sz="2800" dirty="0" smtClean="0"/>
              <a:t>Scrie codul și construiește lampa Micro</a:t>
            </a:r>
            <a:r>
              <a:rPr lang="en-US" sz="2800" dirty="0" smtClean="0"/>
              <a:t>:bit</a:t>
            </a:r>
            <a:endParaRPr lang="en-US" sz="2800" dirty="0"/>
          </a:p>
        </p:txBody>
      </p:sp>
      <p:pic>
        <p:nvPicPr>
          <p:cNvPr id="1026" name="Picture 2" descr="Image result for microbit l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399" y="451908"/>
            <a:ext cx="5664201" cy="61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22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576" y="178254"/>
            <a:ext cx="8778725" cy="78694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Codul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utilizat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pentru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lampa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stradal</a:t>
            </a:r>
            <a:r>
              <a:rPr lang="ro-RO" dirty="0">
                <a:solidFill>
                  <a:schemeClr val="tx1"/>
                </a:solidFill>
              </a:rPr>
              <a:t>ă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2" y="965200"/>
            <a:ext cx="9976266" cy="55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81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7E844-52AF-4EED-93DE-D2CC774F7265}"/>
              </a:ext>
            </a:extLst>
          </p:cNvPr>
          <p:cNvSpPr txBox="1"/>
          <p:nvPr/>
        </p:nvSpPr>
        <p:spPr>
          <a:xfrm>
            <a:off x="484403" y="1649171"/>
            <a:ext cx="10540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C</a:t>
            </a:r>
          </a:p>
          <a:p>
            <a:r>
              <a:rPr lang="ro-RO" sz="4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Creați un instrumen muzical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76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F975-C378-40F7-B84E-D1AA9C25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Ce vom învăța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1C291-778B-4666-8A1B-2A57C10FAC56}"/>
              </a:ext>
            </a:extLst>
          </p:cNvPr>
          <p:cNvSpPr txBox="1"/>
          <p:nvPr/>
        </p:nvSpPr>
        <p:spPr>
          <a:xfrm>
            <a:off x="5535766" y="2644170"/>
            <a:ext cx="5147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ro-RO" sz="3200" dirty="0" smtClean="0">
                <a:solidFill>
                  <a:srgbClr val="259DB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Creați propriul vostru instrument muzical folosind tablouri de date</a:t>
            </a:r>
            <a:endParaRPr lang="en-US" sz="3200" dirty="0">
              <a:solidFill>
                <a:srgbClr val="259DB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81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D58025C-4290-4F59-9B5F-25641A7080BF}"/>
              </a:ext>
            </a:extLst>
          </p:cNvPr>
          <p:cNvSpPr txBox="1">
            <a:spLocks/>
          </p:cNvSpPr>
          <p:nvPr/>
        </p:nvSpPr>
        <p:spPr>
          <a:xfrm>
            <a:off x="515916" y="1234440"/>
            <a:ext cx="5483440" cy="5272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Creați</a:t>
            </a:r>
            <a:r>
              <a:rPr lang="en-US" sz="2000" dirty="0">
                <a:solidFill>
                  <a:schemeClr val="bg1"/>
                </a:solidFill>
              </a:rPr>
              <a:t> un instrument </a:t>
            </a:r>
            <a:r>
              <a:rPr lang="en-US" sz="2000" dirty="0" err="1">
                <a:solidFill>
                  <a:schemeClr val="bg1"/>
                </a:solidFill>
              </a:rPr>
              <a:t>muzical</a:t>
            </a:r>
            <a:r>
              <a:rPr lang="en-US" sz="2000" dirty="0">
                <a:solidFill>
                  <a:schemeClr val="bg1"/>
                </a:solidFill>
              </a:rPr>
              <a:t> care </a:t>
            </a:r>
            <a:r>
              <a:rPr lang="en-US" sz="2000" dirty="0" err="1">
                <a:solidFill>
                  <a:schemeClr val="bg1"/>
                </a:solidFill>
              </a:rPr>
              <a:t>utilizează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tablouri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stoca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secvențe</a:t>
            </a:r>
            <a:r>
              <a:rPr lang="en-US" sz="2000" dirty="0">
                <a:solidFill>
                  <a:schemeClr val="bg1"/>
                </a:solidFill>
              </a:rPr>
              <a:t> de note.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Gama de note </a:t>
            </a:r>
            <a:r>
              <a:rPr lang="en-US" sz="2000" dirty="0" err="1">
                <a:solidFill>
                  <a:schemeClr val="bg1"/>
                </a:solidFill>
              </a:rPr>
              <a:t>poate</a:t>
            </a:r>
            <a:r>
              <a:rPr lang="en-US" sz="2000" dirty="0">
                <a:solidFill>
                  <a:schemeClr val="bg1"/>
                </a:solidFill>
              </a:rPr>
              <a:t> fi </a:t>
            </a:r>
            <a:r>
              <a:rPr lang="en-US" sz="2000" dirty="0" err="1">
                <a:solidFill>
                  <a:schemeClr val="bg1"/>
                </a:solidFill>
              </a:rPr>
              <a:t>redată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atunci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când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apare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intrare</a:t>
            </a:r>
            <a:r>
              <a:rPr lang="en-US" sz="2000" dirty="0">
                <a:solidFill>
                  <a:schemeClr val="bg1"/>
                </a:solidFill>
              </a:rPr>
              <a:t>, cum </a:t>
            </a:r>
            <a:r>
              <a:rPr lang="en-US" sz="2000" dirty="0" err="1">
                <a:solidFill>
                  <a:schemeClr val="bg1"/>
                </a:solidFill>
              </a:rPr>
              <a:t>ar</a:t>
            </a:r>
            <a:r>
              <a:rPr lang="en-US" sz="2000" dirty="0">
                <a:solidFill>
                  <a:schemeClr val="bg1"/>
                </a:solidFill>
              </a:rPr>
              <a:t> fi </a:t>
            </a:r>
            <a:r>
              <a:rPr lang="en-US" sz="2000" dirty="0" err="1">
                <a:solidFill>
                  <a:schemeClr val="bg1"/>
                </a:solidFill>
              </a:rPr>
              <a:t>unul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dintre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butoanele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apăsate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dacă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este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activat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mulți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dintre</a:t>
            </a:r>
            <a:r>
              <a:rPr lang="en-US" sz="2000" dirty="0">
                <a:solidFill>
                  <a:schemeClr val="bg1"/>
                </a:solidFill>
              </a:rPr>
              <a:t> ace.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mod ideal, micro: </a:t>
            </a:r>
            <a:r>
              <a:rPr lang="en-US" sz="2000" dirty="0" err="1">
                <a:solidFill>
                  <a:schemeClr val="bg1"/>
                </a:solidFill>
              </a:rPr>
              <a:t>bitul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trebuie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montat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într</a:t>
            </a:r>
            <a:r>
              <a:rPr lang="en-US" sz="2000" dirty="0">
                <a:solidFill>
                  <a:schemeClr val="bg1"/>
                </a:solidFill>
              </a:rPr>
              <a:t>-un </a:t>
            </a:r>
            <a:r>
              <a:rPr lang="en-US" sz="2000" dirty="0" err="1">
                <a:solidFill>
                  <a:schemeClr val="bg1"/>
                </a:solidFill>
              </a:rPr>
              <a:t>fel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carcasă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poate</a:t>
            </a:r>
            <a:r>
              <a:rPr lang="en-US" sz="2000" dirty="0">
                <a:solidFill>
                  <a:schemeClr val="bg1"/>
                </a:solidFill>
              </a:rPr>
              <a:t> o </a:t>
            </a:r>
            <a:r>
              <a:rPr lang="en-US" sz="2000" dirty="0" err="1">
                <a:solidFill>
                  <a:schemeClr val="bg1"/>
                </a:solidFill>
              </a:rPr>
              <a:t>formă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chitară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o cutie de </a:t>
            </a:r>
            <a:r>
              <a:rPr lang="en-US" sz="2000" dirty="0" err="1">
                <a:solidFill>
                  <a:schemeClr val="bg1"/>
                </a:solidFill>
              </a:rPr>
              <a:t>muzică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 err="1">
                <a:solidFill>
                  <a:schemeClr val="bg1"/>
                </a:solidFill>
              </a:rPr>
              <a:t>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trebui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să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conectați</a:t>
            </a:r>
            <a:r>
              <a:rPr lang="en-US" sz="2000" dirty="0">
                <a:solidFill>
                  <a:schemeClr val="bg1"/>
                </a:solidFill>
              </a:rPr>
              <a:t> micro: bit la </a:t>
            </a:r>
            <a:r>
              <a:rPr lang="en-US" sz="2000" dirty="0" err="1">
                <a:solidFill>
                  <a:schemeClr val="bg1"/>
                </a:solidFill>
              </a:rPr>
              <a:t>căști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sau</a:t>
            </a:r>
            <a:r>
              <a:rPr lang="en-US" sz="2000" dirty="0">
                <a:solidFill>
                  <a:schemeClr val="bg1"/>
                </a:solidFill>
              </a:rPr>
              <a:t> la un </a:t>
            </a:r>
            <a:r>
              <a:rPr lang="en-US" sz="2000" dirty="0" err="1">
                <a:solidFill>
                  <a:schemeClr val="bg1"/>
                </a:solidFill>
              </a:rPr>
              <a:t>difuzor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pentru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reda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sunete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C41731-FFF5-4B36-A82D-CC4A19C5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396612" cy="85385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Micro:bit</a:t>
            </a:r>
            <a:r>
              <a:rPr lang="en-US" dirty="0"/>
              <a:t> </a:t>
            </a:r>
            <a:r>
              <a:rPr lang="ro-RO" dirty="0" smtClean="0"/>
              <a:t>instrument muzical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AA293-1643-4A4F-AEDC-2B2D7BF0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39" y="1358900"/>
            <a:ext cx="5522519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3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7A42-142E-45A5-864F-3E494371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22458"/>
          </a:xfrm>
        </p:spPr>
        <p:txBody>
          <a:bodyPr/>
          <a:lstStyle/>
          <a:p>
            <a:r>
              <a:rPr lang="ro-RO" dirty="0" smtClean="0"/>
              <a:t>Exemplu de proiect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69685-592B-4D03-85F3-A32AA4C2639E}"/>
              </a:ext>
            </a:extLst>
          </p:cNvPr>
          <p:cNvSpPr txBox="1">
            <a:spLocks/>
          </p:cNvSpPr>
          <p:nvPr/>
        </p:nvSpPr>
        <p:spPr>
          <a:xfrm>
            <a:off x="62142" y="1239520"/>
            <a:ext cx="5746817" cy="18332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2"/>
              </a:rPr>
              <a:t>Banana keyboard</a:t>
            </a:r>
            <a:endParaRPr lang="en-US" sz="2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0">
              <a:lnSpc>
                <a:spcPct val="100000"/>
              </a:lnSpc>
              <a:buNone/>
            </a:pPr>
            <a:r>
              <a:rPr lang="en-US" sz="2200" dirty="0" err="1">
                <a:solidFill>
                  <a:schemeClr val="bg1"/>
                </a:solidFill>
              </a:rPr>
              <a:t>Aceasta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folosește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pinii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conectați</a:t>
            </a:r>
            <a:r>
              <a:rPr lang="en-US" sz="2200" dirty="0">
                <a:solidFill>
                  <a:schemeClr val="bg1"/>
                </a:solidFill>
              </a:rPr>
              <a:t> la </a:t>
            </a:r>
            <a:r>
              <a:rPr lang="en-US" sz="2200" dirty="0" err="1">
                <a:solidFill>
                  <a:schemeClr val="bg1"/>
                </a:solidFill>
              </a:rPr>
              <a:t>bucăți</a:t>
            </a:r>
            <a:r>
              <a:rPr lang="en-US" sz="2200" dirty="0">
                <a:solidFill>
                  <a:schemeClr val="bg1"/>
                </a:solidFill>
              </a:rPr>
              <a:t> de </a:t>
            </a:r>
            <a:r>
              <a:rPr lang="en-US" sz="2200" dirty="0" err="1">
                <a:solidFill>
                  <a:schemeClr val="bg1"/>
                </a:solidFill>
              </a:rPr>
              <a:t>fructe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pentru</a:t>
            </a:r>
            <a:r>
              <a:rPr lang="en-US" sz="2200" dirty="0">
                <a:solidFill>
                  <a:schemeClr val="bg1"/>
                </a:solidFill>
              </a:rPr>
              <a:t> a </a:t>
            </a:r>
            <a:r>
              <a:rPr lang="en-US" sz="2200" dirty="0" err="1">
                <a:solidFill>
                  <a:schemeClr val="bg1"/>
                </a:solidFill>
              </a:rPr>
              <a:t>activa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muzica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4CD86-633E-45C2-A001-0DFA9F501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43" y="1239520"/>
            <a:ext cx="5518905" cy="36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2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5303-78BA-434C-B2E8-8D496764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ro-RO" dirty="0" smtClean="0"/>
              <a:t>învăța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62744-E604-4FE5-9832-4C5DF920D3C1}"/>
              </a:ext>
            </a:extLst>
          </p:cNvPr>
          <p:cNvSpPr txBox="1"/>
          <p:nvPr/>
        </p:nvSpPr>
        <p:spPr>
          <a:xfrm>
            <a:off x="5653926" y="2826271"/>
            <a:ext cx="6446633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Despre</a:t>
            </a:r>
            <a:r>
              <a:rPr lang="en-US" sz="32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</a:t>
            </a:r>
            <a:endParaRPr lang="en-US" sz="3200" dirty="0">
              <a:solidFill>
                <a:srgbClr val="E335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Sortarea</a:t>
            </a:r>
            <a:r>
              <a:rPr lang="en-US" sz="3200" dirty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o-RO" sz="3200" dirty="0" smtClean="0">
                <a:solidFill>
                  <a:srgbClr val="E335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tablourilor</a:t>
            </a:r>
            <a:endParaRPr lang="en-US" sz="3200" dirty="0">
              <a:solidFill>
                <a:srgbClr val="E3353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1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Cum funcționează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00742" y="1126671"/>
            <a:ext cx="5023757" cy="519429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tablourilor</a:t>
            </a:r>
            <a:r>
              <a:rPr lang="en-US" dirty="0"/>
              <a:t> cu note </a:t>
            </a:r>
            <a:r>
              <a:rPr lang="en-US" dirty="0" err="1"/>
              <a:t>muzicale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Puteți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o </a:t>
            </a:r>
            <a:r>
              <a:rPr lang="en-US" dirty="0" err="1"/>
              <a:t>serie</a:t>
            </a:r>
            <a:r>
              <a:rPr lang="en-US" dirty="0"/>
              <a:t> de note </a:t>
            </a:r>
            <a:r>
              <a:rPr lang="en-US" dirty="0" err="1"/>
              <a:t>atașând</a:t>
            </a:r>
            <a:r>
              <a:rPr lang="en-US" dirty="0"/>
              <a:t> </a:t>
            </a:r>
            <a:r>
              <a:rPr lang="en-US" dirty="0" err="1"/>
              <a:t>blocuri</a:t>
            </a:r>
            <a:r>
              <a:rPr lang="en-US" dirty="0"/>
              <a:t> de </a:t>
            </a:r>
            <a:r>
              <a:rPr lang="en-US" dirty="0" err="1"/>
              <a:t>muzică</a:t>
            </a:r>
            <a:r>
              <a:rPr lang="en-US" dirty="0"/>
              <a:t> la un </a:t>
            </a:r>
            <a:r>
              <a:rPr lang="en-US" dirty="0" err="1"/>
              <a:t>tablou</a:t>
            </a:r>
            <a:r>
              <a:rPr lang="en-US" dirty="0"/>
              <a:t>. </a:t>
            </a:r>
            <a:r>
              <a:rPr lang="en-US" dirty="0" err="1"/>
              <a:t>Notele</a:t>
            </a:r>
            <a:r>
              <a:rPr lang="en-US" dirty="0"/>
              <a:t> </a:t>
            </a:r>
            <a:r>
              <a:rPr lang="en-US" dirty="0" err="1"/>
              <a:t>muzicale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descrise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cuvinte</a:t>
            </a:r>
            <a:r>
              <a:rPr lang="en-US" dirty="0"/>
              <a:t> (de </a:t>
            </a:r>
            <a:r>
              <a:rPr lang="en-US" dirty="0" err="1"/>
              <a:t>exemplu</a:t>
            </a:r>
            <a:r>
              <a:rPr lang="en-US" dirty="0"/>
              <a:t>, Middle C, High C etc.),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de </a:t>
            </a:r>
            <a:r>
              <a:rPr lang="en-US" dirty="0" err="1"/>
              <a:t>fapt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. </a:t>
            </a:r>
            <a:r>
              <a:rPr lang="en-US" dirty="0" err="1"/>
              <a:t>Puteți</a:t>
            </a:r>
            <a:r>
              <a:rPr lang="en-US" dirty="0"/>
              <a:t>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operațiuni</a:t>
            </a:r>
            <a:r>
              <a:rPr lang="en-US" dirty="0"/>
              <a:t> de </a:t>
            </a:r>
            <a:r>
              <a:rPr lang="en-US" dirty="0" err="1"/>
              <a:t>matematică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numere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tonul</a:t>
            </a:r>
            <a:r>
              <a:rPr lang="en-US" dirty="0"/>
              <a:t> </a:t>
            </a:r>
            <a:r>
              <a:rPr lang="en-US" dirty="0" err="1"/>
              <a:t>melodiei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Iată</a:t>
            </a:r>
            <a:r>
              <a:rPr lang="en-US" dirty="0"/>
              <a:t> un </a:t>
            </a:r>
            <a:r>
              <a:rPr lang="en-US" dirty="0" err="1"/>
              <a:t>exemplu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cum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creați</a:t>
            </a:r>
            <a:r>
              <a:rPr lang="en-US" dirty="0"/>
              <a:t> un </a:t>
            </a:r>
            <a:r>
              <a:rPr lang="en-US" dirty="0" err="1"/>
              <a:t>tablou</a:t>
            </a:r>
            <a:r>
              <a:rPr lang="en-US" dirty="0"/>
              <a:t> cu note </a:t>
            </a:r>
            <a:r>
              <a:rPr lang="en-US" dirty="0" err="1"/>
              <a:t>muzicale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§ </a:t>
            </a:r>
            <a:r>
              <a:rPr lang="en-US" dirty="0" err="1"/>
              <a:t>Butonul</a:t>
            </a:r>
            <a:r>
              <a:rPr lang="en-US" dirty="0"/>
              <a:t> A </a:t>
            </a:r>
            <a:r>
              <a:rPr lang="en-US" dirty="0" err="1"/>
              <a:t>redă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notă</a:t>
            </a:r>
            <a:r>
              <a:rPr lang="en-US" dirty="0"/>
              <a:t> din </a:t>
            </a:r>
            <a:r>
              <a:rPr lang="en-US" dirty="0" err="1"/>
              <a:t>tablou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§ </a:t>
            </a:r>
            <a:r>
              <a:rPr lang="en-US" dirty="0" err="1"/>
              <a:t>Butonul</a:t>
            </a:r>
            <a:r>
              <a:rPr lang="en-US" dirty="0"/>
              <a:t> B </a:t>
            </a:r>
            <a:r>
              <a:rPr lang="en-US" dirty="0" err="1"/>
              <a:t>redă</a:t>
            </a:r>
            <a:r>
              <a:rPr lang="en-US" dirty="0"/>
              <a:t> </a:t>
            </a:r>
            <a:r>
              <a:rPr lang="en-US" dirty="0" err="1"/>
              <a:t>notele</a:t>
            </a:r>
            <a:r>
              <a:rPr lang="en-US" dirty="0"/>
              <a:t> de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frecvența</a:t>
            </a:r>
            <a:r>
              <a:rPr lang="en-US" dirty="0"/>
              <a:t> (</a:t>
            </a:r>
            <a:r>
              <a:rPr lang="en-US" dirty="0" err="1"/>
              <a:t>dar</a:t>
            </a:r>
            <a:r>
              <a:rPr lang="en-US" dirty="0"/>
              <a:t> nu </a:t>
            </a:r>
            <a:r>
              <a:rPr lang="en-US" dirty="0" err="1"/>
              <a:t>modifică</a:t>
            </a:r>
            <a:r>
              <a:rPr lang="en-US" dirty="0"/>
              <a:t> </a:t>
            </a:r>
            <a:r>
              <a:rPr lang="en-US" dirty="0" err="1"/>
              <a:t>notele</a:t>
            </a:r>
            <a:r>
              <a:rPr lang="en-US" dirty="0"/>
              <a:t> </a:t>
            </a:r>
            <a:r>
              <a:rPr lang="en-US" dirty="0" err="1"/>
              <a:t>originale</a:t>
            </a:r>
            <a:r>
              <a:rPr lang="en-US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4CD86-633E-45C2-A001-0DFA9F50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43" y="1239520"/>
            <a:ext cx="5518905" cy="361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4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Codul utilizat pentru exemplul dat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uitați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o </a:t>
            </a:r>
            <a:r>
              <a:rPr lang="en-US" dirty="0" err="1"/>
              <a:t>buclă</a:t>
            </a:r>
            <a:r>
              <a:rPr lang="en-US" dirty="0"/>
              <a:t> „</a:t>
            </a:r>
            <a:r>
              <a:rPr lang="en-US" dirty="0" err="1"/>
              <a:t>pentru</a:t>
            </a:r>
            <a:r>
              <a:rPr lang="en-US" dirty="0"/>
              <a:t> element (</a:t>
            </a:r>
            <a:r>
              <a:rPr lang="en-US" dirty="0" err="1"/>
              <a:t>valoare</a:t>
            </a:r>
            <a:r>
              <a:rPr lang="en-US" dirty="0"/>
              <a:t>) din </a:t>
            </a:r>
            <a:r>
              <a:rPr lang="en-US" dirty="0" err="1"/>
              <a:t>listă</a:t>
            </a:r>
            <a:r>
              <a:rPr lang="en-US" dirty="0"/>
              <a:t>” face o </a:t>
            </a:r>
            <a:r>
              <a:rPr lang="en-US" dirty="0" err="1"/>
              <a:t>copie</a:t>
            </a:r>
            <a:r>
              <a:rPr lang="en-US" dirty="0"/>
              <a:t> </a:t>
            </a:r>
            <a:r>
              <a:rPr lang="en-US" dirty="0" err="1"/>
              <a:t>temporară</a:t>
            </a:r>
            <a:r>
              <a:rPr lang="en-US" dirty="0"/>
              <a:t> a </a:t>
            </a:r>
            <a:r>
              <a:rPr lang="en-US" dirty="0" err="1"/>
              <a:t>valorii</a:t>
            </a:r>
            <a:r>
              <a:rPr lang="en-US" dirty="0"/>
              <a:t>, </a:t>
            </a:r>
            <a:r>
              <a:rPr lang="en-US" dirty="0" err="1"/>
              <a:t>deci</a:t>
            </a:r>
            <a:r>
              <a:rPr lang="en-US" dirty="0"/>
              <a:t>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schimbați</a:t>
            </a:r>
            <a:r>
              <a:rPr lang="en-US" dirty="0"/>
              <a:t> o </a:t>
            </a:r>
            <a:r>
              <a:rPr lang="en-US" dirty="0" err="1"/>
              <a:t>valoare</a:t>
            </a:r>
            <a:r>
              <a:rPr lang="en-US" dirty="0"/>
              <a:t>, nu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elementul</a:t>
            </a:r>
            <a:r>
              <a:rPr lang="en-US" dirty="0"/>
              <a:t> original din </a:t>
            </a:r>
            <a:r>
              <a:rPr lang="en-US" dirty="0" err="1"/>
              <a:t>tablă</a:t>
            </a:r>
            <a:r>
              <a:rPr lang="en-US" dirty="0"/>
              <a:t>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doriți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schimbați</a:t>
            </a:r>
            <a:r>
              <a:rPr lang="en-US" dirty="0"/>
              <a:t> permanent </a:t>
            </a:r>
            <a:r>
              <a:rPr lang="en-US" dirty="0" err="1"/>
              <a:t>valorile</a:t>
            </a:r>
            <a:r>
              <a:rPr lang="en-US" dirty="0"/>
              <a:t> din </a:t>
            </a:r>
            <a:r>
              <a:rPr lang="en-US" dirty="0" err="1"/>
              <a:t>tabloul</a:t>
            </a:r>
            <a:r>
              <a:rPr lang="en-US" dirty="0"/>
              <a:t> </a:t>
            </a:r>
            <a:r>
              <a:rPr lang="en-US" dirty="0" err="1"/>
              <a:t>dvs</a:t>
            </a:r>
            <a:r>
              <a:rPr lang="en-US" dirty="0"/>
              <a:t>. (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transpune</a:t>
            </a:r>
            <a:r>
              <a:rPr lang="en-US" dirty="0"/>
              <a:t> </a:t>
            </a:r>
            <a:r>
              <a:rPr lang="en-US" dirty="0" err="1"/>
              <a:t>muzica</a:t>
            </a:r>
            <a:r>
              <a:rPr lang="en-US" dirty="0"/>
              <a:t> la taste din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înalte</a:t>
            </a:r>
            <a:r>
              <a:rPr lang="en-US" dirty="0"/>
              <a:t>, de </a:t>
            </a:r>
            <a:r>
              <a:rPr lang="en-US" dirty="0" err="1"/>
              <a:t>exemplu</a:t>
            </a:r>
            <a:r>
              <a:rPr lang="en-US" dirty="0"/>
              <a:t>), </a:t>
            </a:r>
            <a:r>
              <a:rPr lang="en-US" dirty="0" err="1"/>
              <a:t>puteți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o </a:t>
            </a:r>
            <a:r>
              <a:rPr lang="en-US" dirty="0" err="1"/>
              <a:t>buclă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ca </a:t>
            </a:r>
            <a:r>
              <a:rPr lang="en-US" dirty="0" err="1"/>
              <a:t>aceasta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74131"/>
            <a:ext cx="5821002" cy="57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49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1D5D-456A-4114-B058-9538DA4D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Așteptări</a:t>
            </a:r>
            <a:r>
              <a:rPr lang="en-US" dirty="0"/>
              <a:t> </a:t>
            </a:r>
            <a:r>
              <a:rPr lang="en-US" dirty="0" smtClean="0"/>
              <a:t>ale </a:t>
            </a:r>
            <a:r>
              <a:rPr lang="en-US" dirty="0" err="1" smtClean="0"/>
              <a:t>proiectului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4F232-35C7-4A6C-B226-A66193DAB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620" y="1806048"/>
            <a:ext cx="11329308" cy="4067175"/>
          </a:xfrm>
        </p:spPr>
        <p:txBody>
          <a:bodyPr>
            <a:normAutofit/>
          </a:bodyPr>
          <a:lstStyle/>
          <a:p>
            <a:r>
              <a:rPr lang="en-US" dirty="0" err="1"/>
              <a:t>Utilizați</a:t>
            </a:r>
            <a:r>
              <a:rPr lang="en-US" dirty="0"/>
              <a:t> o </a:t>
            </a:r>
            <a:r>
              <a:rPr lang="en-US" dirty="0" err="1"/>
              <a:t>abordare</a:t>
            </a:r>
            <a:r>
              <a:rPr lang="en-US" dirty="0"/>
              <a:t> de </a:t>
            </a:r>
            <a:r>
              <a:rPr lang="en-US" dirty="0" err="1"/>
              <a:t>gândire</a:t>
            </a:r>
            <a:r>
              <a:rPr lang="en-US" dirty="0"/>
              <a:t> de </a:t>
            </a:r>
            <a:r>
              <a:rPr lang="en-US" dirty="0" err="1"/>
              <a:t>proiectare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asigurați-vă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îndeplinește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specificații</a:t>
            </a:r>
            <a:r>
              <a:rPr lang="en-US" dirty="0"/>
              <a:t>:</a:t>
            </a:r>
          </a:p>
          <a:p>
            <a:r>
              <a:rPr lang="en-US" dirty="0" err="1"/>
              <a:t>Utilizează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un </a:t>
            </a:r>
            <a:r>
              <a:rPr lang="en-US" dirty="0" err="1"/>
              <a:t>tablou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semnificativ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tabloul</a:t>
            </a:r>
            <a:r>
              <a:rPr lang="en-US" dirty="0"/>
              <a:t> </a:t>
            </a:r>
            <a:r>
              <a:rPr lang="en-US" dirty="0" err="1"/>
              <a:t>stochează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iterează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element al </a:t>
            </a:r>
            <a:r>
              <a:rPr lang="en-US" dirty="0" err="1"/>
              <a:t>tabloului</a:t>
            </a:r>
            <a:r>
              <a:rPr lang="en-US" dirty="0"/>
              <a:t> cu </a:t>
            </a:r>
            <a:r>
              <a:rPr lang="en-US" dirty="0" err="1"/>
              <a:t>succes</a:t>
            </a:r>
            <a:endParaRPr lang="en-US" dirty="0"/>
          </a:p>
          <a:p>
            <a:r>
              <a:rPr lang="en-US" dirty="0" err="1"/>
              <a:t>Instrumentul</a:t>
            </a:r>
            <a:r>
              <a:rPr lang="en-US" dirty="0"/>
              <a:t> </a:t>
            </a:r>
            <a:r>
              <a:rPr lang="en-US" dirty="0" err="1"/>
              <a:t>tangibil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strâns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cu micro-</a:t>
            </a:r>
            <a:r>
              <a:rPr lang="en-US" dirty="0" err="1"/>
              <a:t>bitul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se </a:t>
            </a:r>
            <a:r>
              <a:rPr lang="en-US" dirty="0" err="1"/>
              <a:t>bazează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celălalt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finalizat</a:t>
            </a:r>
            <a:endParaRPr lang="en-US" dirty="0"/>
          </a:p>
          <a:p>
            <a:r>
              <a:rPr lang="en-US" dirty="0" err="1"/>
              <a:t>Programul</a:t>
            </a:r>
            <a:r>
              <a:rPr lang="en-US" dirty="0"/>
              <a:t> </a:t>
            </a:r>
            <a:r>
              <a:rPr lang="en-US" dirty="0" err="1"/>
              <a:t>compilează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rulează</a:t>
            </a:r>
            <a:r>
              <a:rPr lang="en-US" dirty="0"/>
              <a:t> </a:t>
            </a:r>
            <a:r>
              <a:rPr lang="en-US" dirty="0" err="1"/>
              <a:t>așa</a:t>
            </a:r>
            <a:r>
              <a:rPr lang="en-US" dirty="0"/>
              <a:t> cum </a:t>
            </a:r>
            <a:r>
              <a:rPr lang="en-US" dirty="0" err="1"/>
              <a:t>intenționează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include </a:t>
            </a:r>
            <a:r>
              <a:rPr lang="en-US" dirty="0" err="1"/>
              <a:t>comentarii</a:t>
            </a:r>
            <a:r>
              <a:rPr lang="en-US" dirty="0"/>
              <a:t> </a:t>
            </a:r>
            <a:r>
              <a:rPr lang="en-US" dirty="0" err="1"/>
              <a:t>semnificative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cod</a:t>
            </a:r>
          </a:p>
          <a:p>
            <a:r>
              <a:rPr lang="en-US" dirty="0" err="1"/>
              <a:t>Furnizați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</a:t>
            </a:r>
            <a:r>
              <a:rPr lang="en-US" dirty="0" err="1"/>
              <a:t>jurnalul</a:t>
            </a:r>
            <a:r>
              <a:rPr lang="en-US" dirty="0"/>
              <a:t> de </a:t>
            </a:r>
            <a:r>
              <a:rPr lang="en-US" dirty="0" err="1"/>
              <a:t>reflecție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1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1A7EF2-E45C-425C-805C-EE3381876C6E}"/>
              </a:ext>
            </a:extLst>
          </p:cNvPr>
          <p:cNvSpPr txBox="1"/>
          <p:nvPr/>
        </p:nvSpPr>
        <p:spPr>
          <a:xfrm>
            <a:off x="666750" y="3429000"/>
            <a:ext cx="593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ro-RO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Crearea unui instrument muzical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0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598D-7387-44EF-906E-F4DDEC52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7454"/>
            <a:ext cx="5023757" cy="805420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1836-7D23-4CB9-A3E1-28DAD04A3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978" y="1523204"/>
            <a:ext cx="5023757" cy="4699795"/>
          </a:xfrm>
        </p:spPr>
        <p:txBody>
          <a:bodyPr>
            <a:normAutofit/>
          </a:bodyPr>
          <a:lstStyle/>
          <a:p>
            <a:r>
              <a:rPr lang="ro-RO" sz="3200" dirty="0" smtClean="0"/>
              <a:t>Proiect final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7FAC6-309F-420D-B437-3D83BAA7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6"/>
          <a:stretch/>
        </p:blipFill>
        <p:spPr>
          <a:xfrm>
            <a:off x="3905794" y="0"/>
            <a:ext cx="8286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5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58730-BCBF-4188-B719-23C100D507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8074" r="13018" b="5504"/>
          <a:stretch/>
        </p:blipFill>
        <p:spPr>
          <a:xfrm>
            <a:off x="6470325" y="3335249"/>
            <a:ext cx="2712340" cy="203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Tabloul de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BE2EC-5EA7-49AD-92AF-6871FFFD3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881323"/>
            <a:ext cx="5595258" cy="2076944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200" dirty="0"/>
              <a:t>Un Array </a:t>
            </a:r>
            <a:r>
              <a:rPr lang="en-US" sz="2200" dirty="0" err="1"/>
              <a:t>este</a:t>
            </a:r>
            <a:r>
              <a:rPr lang="en-US" sz="2200" dirty="0"/>
              <a:t> o </a:t>
            </a:r>
            <a:r>
              <a:rPr lang="en-US" sz="2200" dirty="0" err="1"/>
              <a:t>listă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o </a:t>
            </a:r>
            <a:r>
              <a:rPr lang="en-US" sz="2200" dirty="0" err="1"/>
              <a:t>colecție</a:t>
            </a:r>
            <a:r>
              <a:rPr lang="en-US" sz="2200" dirty="0"/>
              <a:t> de </a:t>
            </a:r>
            <a:r>
              <a:rPr lang="en-US" sz="2200" dirty="0" err="1"/>
              <a:t>lucruri</a:t>
            </a:r>
            <a:r>
              <a:rPr lang="en-US" sz="2200" dirty="0"/>
              <a:t> </a:t>
            </a:r>
            <a:r>
              <a:rPr lang="en-US" sz="2200" dirty="0" err="1"/>
              <a:t>similare</a:t>
            </a:r>
            <a:r>
              <a:rPr lang="en-US" sz="2200" dirty="0"/>
              <a:t> - cum </a:t>
            </a:r>
            <a:r>
              <a:rPr lang="en-US" sz="2200" dirty="0" err="1"/>
              <a:t>ar</a:t>
            </a:r>
            <a:r>
              <a:rPr lang="en-US" sz="2200" dirty="0"/>
              <a:t> fi o </a:t>
            </a:r>
            <a:r>
              <a:rPr lang="en-US" sz="2200" dirty="0" err="1"/>
              <a:t>colecție</a:t>
            </a:r>
            <a:r>
              <a:rPr lang="en-US" sz="2200" dirty="0"/>
              <a:t> </a:t>
            </a:r>
            <a:r>
              <a:rPr lang="ro-RO" sz="2200" dirty="0" smtClean="0"/>
              <a:t>de pietre</a:t>
            </a:r>
            <a:r>
              <a:rPr lang="en-US" sz="2200" dirty="0" smtClean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 smtClean="0"/>
              <a:t>mone</a:t>
            </a:r>
            <a:r>
              <a:rPr lang="ro-RO" sz="2200" dirty="0" smtClean="0"/>
              <a:t>de</a:t>
            </a:r>
            <a:r>
              <a:rPr lang="en-US" sz="2200" dirty="0" smtClean="0"/>
              <a:t>.</a:t>
            </a:r>
            <a:endParaRPr lang="en-US" sz="2200" dirty="0"/>
          </a:p>
          <a:p>
            <a:pPr>
              <a:spcBef>
                <a:spcPts val="2400"/>
              </a:spcBef>
            </a:pPr>
            <a:r>
              <a:rPr lang="en-US" sz="2200" dirty="0"/>
              <a:t>Care </a:t>
            </a:r>
            <a:r>
              <a:rPr lang="en-US" sz="2200" dirty="0" err="1"/>
              <a:t>sunt</a:t>
            </a:r>
            <a:r>
              <a:rPr lang="en-US" sz="2200" dirty="0"/>
              <a:t> </a:t>
            </a:r>
            <a:r>
              <a:rPr lang="en-US" sz="2200" dirty="0" err="1"/>
              <a:t>câteva</a:t>
            </a:r>
            <a:r>
              <a:rPr lang="en-US" sz="2200" dirty="0"/>
              <a:t> </a:t>
            </a:r>
            <a:r>
              <a:rPr lang="en-US" sz="2200" dirty="0" err="1"/>
              <a:t>exemple</a:t>
            </a:r>
            <a:r>
              <a:rPr lang="en-US" sz="2200" dirty="0"/>
              <a:t> de </a:t>
            </a:r>
            <a:r>
              <a:rPr lang="en-US" sz="2200" dirty="0" err="1"/>
              <a:t>tablouri</a:t>
            </a:r>
            <a:r>
              <a:rPr lang="en-US" sz="2200" dirty="0"/>
              <a:t>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viața</a:t>
            </a:r>
            <a:r>
              <a:rPr lang="en-US" sz="2200" dirty="0"/>
              <a:t> de </a:t>
            </a:r>
            <a:r>
              <a:rPr lang="en-US" sz="2200" dirty="0" err="1"/>
              <a:t>zi</a:t>
            </a:r>
            <a:r>
              <a:rPr lang="en-US" sz="2200" dirty="0"/>
              <a:t> cu </a:t>
            </a:r>
            <a:r>
              <a:rPr lang="en-US" sz="2200" dirty="0" err="1"/>
              <a:t>zi</a:t>
            </a:r>
            <a:r>
              <a:rPr lang="en-US" sz="2200" dirty="0" smtClean="0"/>
              <a:t>?</a:t>
            </a:r>
            <a:endParaRPr lang="ro-RO" sz="2200" dirty="0" smtClean="0"/>
          </a:p>
          <a:p>
            <a:pPr>
              <a:spcBef>
                <a:spcPts val="2400"/>
              </a:spcBef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62EBE-C466-42EC-BB70-5E3F7F70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924" y="541660"/>
            <a:ext cx="5418152" cy="2566186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92501D3-1AC0-4477-8BE9-FFC30F71E890}"/>
              </a:ext>
            </a:extLst>
          </p:cNvPr>
          <p:cNvSpPr txBox="1">
            <a:spLocks/>
          </p:cNvSpPr>
          <p:nvPr/>
        </p:nvSpPr>
        <p:spPr>
          <a:xfrm>
            <a:off x="549273" y="3102281"/>
            <a:ext cx="5595258" cy="3041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</a:pP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programare</a:t>
            </a:r>
            <a:r>
              <a:rPr lang="en-US" sz="2200" dirty="0"/>
              <a:t>, </a:t>
            </a:r>
            <a:r>
              <a:rPr lang="en-US" sz="2200" dirty="0" err="1"/>
              <a:t>vă</a:t>
            </a:r>
            <a:r>
              <a:rPr lang="en-US" sz="2200" dirty="0"/>
              <a:t> </a:t>
            </a:r>
            <a:r>
              <a:rPr lang="en-US" sz="2200" dirty="0" err="1"/>
              <a:t>puteți</a:t>
            </a:r>
            <a:r>
              <a:rPr lang="en-US" sz="2200" dirty="0"/>
              <a:t> </a:t>
            </a:r>
            <a:r>
              <a:rPr lang="en-US" sz="2200" dirty="0" err="1"/>
              <a:t>gândi</a:t>
            </a:r>
            <a:r>
              <a:rPr lang="en-US" sz="2200" dirty="0"/>
              <a:t> la </a:t>
            </a:r>
            <a:r>
              <a:rPr lang="en-US" sz="2200" dirty="0" err="1"/>
              <a:t>tablouri</a:t>
            </a:r>
            <a:r>
              <a:rPr lang="en-US" sz="2200" dirty="0"/>
              <a:t> ca o </a:t>
            </a:r>
            <a:r>
              <a:rPr lang="en-US" sz="2200" dirty="0" err="1"/>
              <a:t>listă</a:t>
            </a:r>
            <a:r>
              <a:rPr lang="en-US" sz="2200" dirty="0"/>
              <a:t> de </a:t>
            </a:r>
            <a:r>
              <a:rPr lang="en-US" sz="2200" dirty="0" err="1"/>
              <a:t>variabile</a:t>
            </a:r>
            <a:r>
              <a:rPr lang="en-US" sz="2200" dirty="0"/>
              <a:t> </a:t>
            </a:r>
            <a:r>
              <a:rPr lang="en-US" sz="2200" dirty="0" err="1"/>
              <a:t>individuale</a:t>
            </a:r>
            <a:r>
              <a:rPr lang="en-US" sz="2200" dirty="0"/>
              <a:t> cu </a:t>
            </a:r>
            <a:r>
              <a:rPr lang="en-US" sz="2200" dirty="0" err="1"/>
              <a:t>același</a:t>
            </a:r>
            <a:r>
              <a:rPr lang="en-US" sz="2200" dirty="0"/>
              <a:t> </a:t>
            </a:r>
            <a:r>
              <a:rPr lang="ro-RO" sz="2200" dirty="0" smtClean="0"/>
              <a:t>structuri</a:t>
            </a:r>
            <a:r>
              <a:rPr lang="en-US" sz="2200" dirty="0" smtClean="0"/>
              <a:t> </a:t>
            </a:r>
            <a:r>
              <a:rPr lang="en-US" sz="2200" dirty="0"/>
              <a:t>de date.</a:t>
            </a:r>
          </a:p>
          <a:p>
            <a:pPr>
              <a:spcBef>
                <a:spcPts val="2400"/>
              </a:spcBef>
            </a:pPr>
            <a:r>
              <a:rPr lang="en-US" sz="2200" dirty="0"/>
              <a:t>Array-</a:t>
            </a:r>
            <a:r>
              <a:rPr lang="en-US" sz="2200" dirty="0" err="1"/>
              <a:t>urile</a:t>
            </a:r>
            <a:r>
              <a:rPr lang="en-US" sz="2200" dirty="0"/>
              <a:t> pot </a:t>
            </a:r>
            <a:r>
              <a:rPr lang="en-US" sz="2200" dirty="0" err="1"/>
              <a:t>stoca</a:t>
            </a:r>
            <a:r>
              <a:rPr lang="en-US" sz="2200" dirty="0"/>
              <a:t> </a:t>
            </a:r>
            <a:r>
              <a:rPr lang="en-US" sz="2200" dirty="0" err="1"/>
              <a:t>numere</a:t>
            </a:r>
            <a:r>
              <a:rPr lang="en-US" sz="2200" dirty="0"/>
              <a:t>, </a:t>
            </a:r>
            <a:r>
              <a:rPr lang="en-US" sz="2200" dirty="0" err="1"/>
              <a:t>șiruri</a:t>
            </a:r>
            <a:r>
              <a:rPr lang="en-US" sz="2200" dirty="0"/>
              <a:t> (</a:t>
            </a:r>
            <a:r>
              <a:rPr lang="en-US" sz="2200" dirty="0" err="1"/>
              <a:t>cuvinte</a:t>
            </a:r>
            <a:r>
              <a:rPr lang="en-US" sz="2200" dirty="0" smtClean="0"/>
              <a:t>) </a:t>
            </a:r>
            <a:r>
              <a:rPr lang="en-US" sz="2200" dirty="0" err="1" smtClean="0"/>
              <a:t>și</a:t>
            </a:r>
            <a:r>
              <a:rPr lang="en-US" sz="2200" dirty="0" smtClean="0"/>
              <a:t> </a:t>
            </a:r>
            <a:r>
              <a:rPr lang="en-US" sz="2200" dirty="0" err="1"/>
              <a:t>chiar</a:t>
            </a:r>
            <a:r>
              <a:rPr lang="en-US" sz="2200" dirty="0"/>
              <a:t> note </a:t>
            </a:r>
            <a:r>
              <a:rPr lang="en-US" sz="2200" dirty="0" err="1"/>
              <a:t>muzicale</a:t>
            </a:r>
            <a:r>
              <a:rPr lang="en-US" sz="22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BC079-46F9-44DA-81A5-0D92F874CD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26929"/>
          <a:stretch/>
        </p:blipFill>
        <p:spPr>
          <a:xfrm>
            <a:off x="8349382" y="4697643"/>
            <a:ext cx="1666565" cy="1802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1C1B0-FC15-4377-8D25-F9C3F27ED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12306" y="3829475"/>
            <a:ext cx="3410528" cy="2422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C9DB3-0A03-47AD-8009-61753A6E2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29" y="4623233"/>
            <a:ext cx="2589644" cy="21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-121121"/>
            <a:ext cx="5023757" cy="1325563"/>
          </a:xfrm>
        </p:spPr>
        <p:txBody>
          <a:bodyPr/>
          <a:lstStyle/>
          <a:p>
            <a:r>
              <a:rPr lang="ro-RO" dirty="0" smtClean="0"/>
              <a:t>Indexul tabloului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BE2EC-5EA7-49AD-92AF-6871FFFD3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968007"/>
            <a:ext cx="5595258" cy="5734633"/>
          </a:xfrm>
        </p:spPr>
        <p:txBody>
          <a:bodyPr>
            <a:normAutofit lnSpcReduction="10000"/>
          </a:bodyPr>
          <a:lstStyle/>
          <a:p>
            <a:pPr>
              <a:spcBef>
                <a:spcPts val="2400"/>
              </a:spcBef>
            </a:pP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</a:t>
            </a:r>
            <a:r>
              <a:rPr lang="en-US" sz="2200" dirty="0" err="1"/>
              <a:t>dintr</a:t>
            </a:r>
            <a:r>
              <a:rPr lang="en-US" sz="2200" dirty="0"/>
              <a:t>-un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poate</a:t>
            </a:r>
            <a:r>
              <a:rPr lang="en-US" sz="2200" dirty="0"/>
              <a:t> fi </a:t>
            </a:r>
            <a:r>
              <a:rPr lang="en-US" sz="2200" dirty="0" err="1"/>
              <a:t>identificat</a:t>
            </a:r>
            <a:r>
              <a:rPr lang="en-US" sz="2200" dirty="0"/>
              <a:t> </a:t>
            </a:r>
            <a:r>
              <a:rPr lang="en-US" sz="2200" dirty="0" err="1"/>
              <a:t>prin</a:t>
            </a:r>
            <a:r>
              <a:rPr lang="en-US" sz="2200" dirty="0"/>
              <a:t> </a:t>
            </a:r>
            <a:r>
              <a:rPr lang="en-US" sz="2200" dirty="0" err="1"/>
              <a:t>indexul</a:t>
            </a:r>
            <a:r>
              <a:rPr lang="en-US" sz="2200" dirty="0"/>
              <a:t> </a:t>
            </a:r>
            <a:r>
              <a:rPr lang="en-US" sz="2200" dirty="0" err="1"/>
              <a:t>său</a:t>
            </a:r>
            <a:r>
              <a:rPr lang="en-US" sz="2200" dirty="0"/>
              <a:t>, care </a:t>
            </a:r>
            <a:r>
              <a:rPr lang="en-US" sz="2200" dirty="0" err="1"/>
              <a:t>este</a:t>
            </a:r>
            <a:r>
              <a:rPr lang="en-US" sz="2200" dirty="0"/>
              <a:t> un </a:t>
            </a:r>
            <a:r>
              <a:rPr lang="en-US" sz="2200" dirty="0" err="1"/>
              <a:t>număr</a:t>
            </a:r>
            <a:r>
              <a:rPr lang="en-US" sz="2200" dirty="0"/>
              <a:t> care </a:t>
            </a:r>
            <a:r>
              <a:rPr lang="en-US" sz="2200" dirty="0" err="1"/>
              <a:t>corespunde</a:t>
            </a:r>
            <a:r>
              <a:rPr lang="en-US" sz="2200" dirty="0"/>
              <a:t> </a:t>
            </a:r>
            <a:r>
              <a:rPr lang="en-US" sz="2200" dirty="0" err="1"/>
              <a:t>spotului</a:t>
            </a:r>
            <a:r>
              <a:rPr lang="en-US" sz="2200" dirty="0"/>
              <a:t> </a:t>
            </a:r>
            <a:r>
              <a:rPr lang="en-US" sz="2200" dirty="0" err="1"/>
              <a:t>său</a:t>
            </a:r>
            <a:r>
              <a:rPr lang="en-US" sz="2200" dirty="0"/>
              <a:t> din </a:t>
            </a:r>
            <a:r>
              <a:rPr lang="en-US" sz="2200" dirty="0" err="1"/>
              <a:t>tablă</a:t>
            </a:r>
            <a:r>
              <a:rPr lang="en-US" sz="2200" dirty="0"/>
              <a:t>.</a:t>
            </a:r>
          </a:p>
          <a:p>
            <a:pPr>
              <a:spcBef>
                <a:spcPts val="2400"/>
              </a:spcBef>
            </a:pPr>
            <a:r>
              <a:rPr lang="en-US" sz="2200" dirty="0" err="1"/>
              <a:t>Primul</a:t>
            </a:r>
            <a:r>
              <a:rPr lang="en-US" sz="2200" dirty="0"/>
              <a:t> </a:t>
            </a:r>
            <a:r>
              <a:rPr lang="en-US" sz="2200" dirty="0" err="1"/>
              <a:t>loc</a:t>
            </a:r>
            <a:r>
              <a:rPr lang="en-US" sz="2200" dirty="0"/>
              <a:t> al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întotdeauna</a:t>
            </a:r>
            <a:r>
              <a:rPr lang="en-US" sz="2200" dirty="0"/>
              <a:t> </a:t>
            </a:r>
            <a:r>
              <a:rPr lang="en-US" sz="2200" dirty="0" err="1"/>
              <a:t>indexul</a:t>
            </a:r>
            <a:r>
              <a:rPr lang="en-US" sz="2200" dirty="0"/>
              <a:t> 0, la </a:t>
            </a:r>
            <a:r>
              <a:rPr lang="en-US" sz="2200" dirty="0" err="1"/>
              <a:t>fel</a:t>
            </a:r>
            <a:r>
              <a:rPr lang="en-US" sz="2200" dirty="0"/>
              <a:t> ca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colecția</a:t>
            </a:r>
            <a:r>
              <a:rPr lang="en-US" sz="2200" dirty="0"/>
              <a:t> </a:t>
            </a:r>
            <a:r>
              <a:rPr lang="en-US" sz="2200" dirty="0" err="1"/>
              <a:t>noastră</a:t>
            </a:r>
            <a:r>
              <a:rPr lang="en-US" sz="2200" dirty="0"/>
              <a:t> de </a:t>
            </a:r>
            <a:r>
              <a:rPr lang="ro-RO" sz="2200" dirty="0" smtClean="0"/>
              <a:t>pietre</a:t>
            </a:r>
            <a:r>
              <a:rPr lang="en-US" sz="2200" dirty="0" smtClean="0"/>
              <a:t>.</a:t>
            </a:r>
            <a:endParaRPr lang="en-US" sz="2200" dirty="0"/>
          </a:p>
          <a:p>
            <a:pPr>
              <a:spcBef>
                <a:spcPts val="2400"/>
              </a:spcBef>
            </a:pPr>
            <a:r>
              <a:rPr lang="en-US" sz="2200" dirty="0" err="1"/>
              <a:t>Lungimea</a:t>
            </a:r>
            <a:r>
              <a:rPr lang="en-US" sz="2200" dirty="0"/>
              <a:t>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tablou</a:t>
            </a:r>
            <a:r>
              <a:rPr lang="en-US" sz="2200" dirty="0"/>
              <a:t> se </a:t>
            </a:r>
            <a:r>
              <a:rPr lang="en-US" sz="2200" dirty="0" err="1"/>
              <a:t>referă</a:t>
            </a:r>
            <a:r>
              <a:rPr lang="en-US" sz="2200" dirty="0"/>
              <a:t> la </a:t>
            </a:r>
            <a:r>
              <a:rPr lang="en-US" sz="2200" dirty="0" err="1"/>
              <a:t>numărul</a:t>
            </a:r>
            <a:r>
              <a:rPr lang="en-US" sz="2200" dirty="0"/>
              <a:t> total de </a:t>
            </a:r>
            <a:r>
              <a:rPr lang="en-US" sz="2200" dirty="0" err="1"/>
              <a:t>elemente</a:t>
            </a:r>
            <a:r>
              <a:rPr lang="en-US" sz="2200" dirty="0"/>
              <a:t> din </a:t>
            </a:r>
            <a:r>
              <a:rPr lang="en-US" sz="2200" dirty="0" err="1"/>
              <a:t>tablă</a:t>
            </a:r>
            <a:r>
              <a:rPr lang="en-US" sz="2200" dirty="0"/>
              <a:t> - </a:t>
            </a:r>
            <a:r>
              <a:rPr lang="en-US" sz="2200" dirty="0" err="1"/>
              <a:t>lungimea</a:t>
            </a:r>
            <a:r>
              <a:rPr lang="en-US" sz="2200" dirty="0"/>
              <a:t> </a:t>
            </a:r>
            <a:r>
              <a:rPr lang="en-US" sz="2200" dirty="0" err="1"/>
              <a:t>tabloului</a:t>
            </a:r>
            <a:r>
              <a:rPr lang="en-US" sz="2200" dirty="0"/>
              <a:t> </a:t>
            </a:r>
            <a:r>
              <a:rPr lang="en-US" sz="2200" dirty="0" err="1"/>
              <a:t>nostru</a:t>
            </a:r>
            <a:r>
              <a:rPr lang="en-US" sz="2200" dirty="0"/>
              <a:t> de </a:t>
            </a:r>
            <a:r>
              <a:rPr lang="en-US" sz="2200" dirty="0" err="1" smtClean="0"/>
              <a:t>colecți</a:t>
            </a:r>
            <a:r>
              <a:rPr lang="ro-RO" sz="2200" dirty="0" smtClean="0"/>
              <a:t>a de pietre</a:t>
            </a:r>
            <a:r>
              <a:rPr lang="en-US" sz="2200" dirty="0" smtClean="0"/>
              <a:t> </a:t>
            </a:r>
            <a:r>
              <a:rPr lang="en-US" sz="2200" dirty="0" err="1"/>
              <a:t>este</a:t>
            </a:r>
            <a:r>
              <a:rPr lang="en-US" sz="2200" dirty="0"/>
              <a:t> de 5.</a:t>
            </a:r>
          </a:p>
          <a:p>
            <a:pPr>
              <a:spcBef>
                <a:spcPts val="2400"/>
              </a:spcBef>
            </a:pPr>
            <a:r>
              <a:rPr lang="en-US" sz="2200" dirty="0" err="1"/>
              <a:t>Indicele</a:t>
            </a:r>
            <a:r>
              <a:rPr lang="en-US" sz="2200" dirty="0"/>
              <a:t> </a:t>
            </a:r>
            <a:r>
              <a:rPr lang="en-US" sz="2200" dirty="0" err="1"/>
              <a:t>ultimului</a:t>
            </a:r>
            <a:r>
              <a:rPr lang="en-US" sz="2200" dirty="0"/>
              <a:t> element </a:t>
            </a:r>
            <a:r>
              <a:rPr lang="en-US" sz="2200" dirty="0" err="1"/>
              <a:t>dintr</a:t>
            </a:r>
            <a:r>
              <a:rPr lang="en-US" sz="2200" dirty="0"/>
              <a:t>-un </a:t>
            </a:r>
            <a:r>
              <a:rPr lang="en-US" sz="2200" dirty="0" err="1"/>
              <a:t>tablou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întotdeauna</a:t>
            </a:r>
            <a:r>
              <a:rPr lang="en-US" sz="2200" dirty="0"/>
              <a:t> </a:t>
            </a:r>
            <a:r>
              <a:rPr lang="en-US" sz="2200" dirty="0" err="1"/>
              <a:t>unul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mic </a:t>
            </a:r>
            <a:r>
              <a:rPr lang="en-US" sz="2200" dirty="0" err="1"/>
              <a:t>decât</a:t>
            </a:r>
            <a:r>
              <a:rPr lang="en-US" sz="2200" dirty="0"/>
              <a:t> </a:t>
            </a:r>
            <a:r>
              <a:rPr lang="en-US" sz="2200" dirty="0" err="1"/>
              <a:t>lungimea</a:t>
            </a:r>
            <a:r>
              <a:rPr lang="en-US" sz="2200" dirty="0"/>
              <a:t> </a:t>
            </a:r>
            <a:r>
              <a:rPr lang="en-US" sz="2200" dirty="0" err="1"/>
              <a:t>acestuia</a:t>
            </a:r>
            <a:r>
              <a:rPr lang="en-US" sz="2200" dirty="0"/>
              <a:t> (</a:t>
            </a:r>
            <a:r>
              <a:rPr lang="en-US" sz="2200" dirty="0" err="1"/>
              <a:t>deoarece</a:t>
            </a:r>
            <a:r>
              <a:rPr lang="en-US" sz="2200" dirty="0"/>
              <a:t> </a:t>
            </a:r>
            <a:r>
              <a:rPr lang="en-US" sz="2200" dirty="0" err="1"/>
              <a:t>numerotarea</a:t>
            </a:r>
            <a:r>
              <a:rPr lang="en-US" sz="2200" dirty="0"/>
              <a:t> </a:t>
            </a:r>
            <a:r>
              <a:rPr lang="en-US" sz="2200" dirty="0" err="1"/>
              <a:t>tabloului</a:t>
            </a:r>
            <a:r>
              <a:rPr lang="en-US" sz="2200" dirty="0"/>
              <a:t> </a:t>
            </a:r>
            <a:r>
              <a:rPr lang="en-US" sz="2200" dirty="0" err="1"/>
              <a:t>începe</a:t>
            </a:r>
            <a:r>
              <a:rPr lang="en-US" sz="2200" dirty="0"/>
              <a:t> de la zero.)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62EBE-C466-42EC-BB70-5E3F7F70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53" y="2145907"/>
            <a:ext cx="5418152" cy="2566186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367226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8478-6AE4-4E48-9677-B2CAEC6A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0"/>
            <a:ext cx="5023757" cy="1325563"/>
          </a:xfrm>
        </p:spPr>
        <p:txBody>
          <a:bodyPr/>
          <a:lstStyle/>
          <a:p>
            <a:r>
              <a:rPr lang="ro-RO" dirty="0" smtClean="0"/>
              <a:t>Tablouri în </a:t>
            </a:r>
            <a:r>
              <a:rPr lang="en-US" dirty="0" err="1" smtClean="0"/>
              <a:t>MakeCode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BE2EC-5EA7-49AD-92AF-6871FFFD3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742" y="1712782"/>
            <a:ext cx="5439524" cy="3084094"/>
          </a:xfrm>
        </p:spPr>
        <p:txBody>
          <a:bodyPr>
            <a:normAutofit/>
          </a:bodyPr>
          <a:lstStyle/>
          <a:p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MakeCode</a:t>
            </a:r>
            <a:r>
              <a:rPr lang="en-US" sz="2200" dirty="0"/>
              <a:t>, </a:t>
            </a:r>
            <a:r>
              <a:rPr lang="en-US" sz="2200" dirty="0" err="1"/>
              <a:t>puteți</a:t>
            </a:r>
            <a:r>
              <a:rPr lang="en-US" sz="2200" dirty="0"/>
              <a:t> </a:t>
            </a:r>
            <a:r>
              <a:rPr lang="en-US" sz="2200" dirty="0" err="1"/>
              <a:t>găsi</a:t>
            </a:r>
            <a:r>
              <a:rPr lang="en-US" sz="2200" dirty="0"/>
              <a:t> </a:t>
            </a:r>
            <a:r>
              <a:rPr lang="en-US" sz="2200" dirty="0" err="1"/>
              <a:t>blocurile</a:t>
            </a:r>
            <a:r>
              <a:rPr lang="en-US" sz="2200" dirty="0"/>
              <a:t> </a:t>
            </a:r>
            <a:r>
              <a:rPr lang="ro-RO" sz="2200" dirty="0" smtClean="0"/>
              <a:t>tablourilor</a:t>
            </a:r>
            <a:r>
              <a:rPr lang="en-US" sz="2200" dirty="0" smtClean="0"/>
              <a:t> </a:t>
            </a:r>
            <a:r>
              <a:rPr lang="en-US" sz="2200" dirty="0" err="1"/>
              <a:t>în</a:t>
            </a:r>
            <a:r>
              <a:rPr lang="en-US" sz="2200" dirty="0"/>
              <a:t> zona Advanced Toolbox.</a:t>
            </a:r>
          </a:p>
          <a:p>
            <a:endParaRPr lang="en-US" sz="2200" dirty="0"/>
          </a:p>
          <a:p>
            <a:r>
              <a:rPr lang="en-US" sz="2200" dirty="0" err="1"/>
              <a:t>Utilizați</a:t>
            </a:r>
            <a:r>
              <a:rPr lang="en-US" sz="2200" dirty="0"/>
              <a:t> Set </a:t>
            </a:r>
            <a:r>
              <a:rPr lang="en-US" sz="2200" dirty="0" err="1"/>
              <a:t>blocuri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a </a:t>
            </a:r>
            <a:r>
              <a:rPr lang="en-US" sz="2200" dirty="0" err="1"/>
              <a:t>crea</a:t>
            </a:r>
            <a:r>
              <a:rPr lang="en-US" sz="2200" dirty="0"/>
              <a:t> </a:t>
            </a:r>
            <a:r>
              <a:rPr lang="en-US" sz="2200" dirty="0" err="1"/>
              <a:t>tablouri</a:t>
            </a:r>
            <a:r>
              <a:rPr lang="en-US" sz="2200" dirty="0"/>
              <a:t> de </a:t>
            </a:r>
            <a:r>
              <a:rPr lang="en-US" sz="2200" dirty="0" err="1"/>
              <a:t>numere</a:t>
            </a:r>
            <a:r>
              <a:rPr lang="en-US" sz="2200" dirty="0"/>
              <a:t> </a:t>
            </a:r>
            <a:r>
              <a:rPr lang="en-US" sz="2200" dirty="0" err="1"/>
              <a:t>sau</a:t>
            </a:r>
            <a:r>
              <a:rPr lang="en-US" sz="2200" dirty="0"/>
              <a:t> </a:t>
            </a:r>
            <a:r>
              <a:rPr lang="en-US" sz="2200" dirty="0" err="1"/>
              <a:t>șiruri</a:t>
            </a:r>
            <a:r>
              <a:rPr lang="en-US" sz="22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62EBE-C466-42EC-BB70-5E3F7F70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69" y="626043"/>
            <a:ext cx="5439524" cy="3838074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77E30-582C-4207-A1E2-FED77AE7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55" y="4684909"/>
            <a:ext cx="5665951" cy="17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901C-4AF4-4814-8635-F60AF48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Să discutăm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8395-8288-45AA-8E96-9347E48B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/>
              <a:t>Cine </a:t>
            </a:r>
            <a:r>
              <a:rPr lang="en-US" dirty="0" err="1" smtClean="0"/>
              <a:t>colectează</a:t>
            </a:r>
            <a:r>
              <a:rPr lang="en-US" dirty="0" smtClean="0"/>
              <a:t>? </a:t>
            </a:r>
            <a:r>
              <a:rPr lang="en-US" dirty="0"/>
              <a:t>Ce </a:t>
            </a:r>
            <a:r>
              <a:rPr lang="en-US" dirty="0" err="1" smtClean="0"/>
              <a:t>colecte</a:t>
            </a:r>
            <a:r>
              <a:rPr lang="ro-RO" dirty="0" smtClean="0"/>
              <a:t>ază</a:t>
            </a:r>
            <a:r>
              <a:rPr lang="en-US" dirty="0" smtClean="0"/>
              <a:t>?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Cât</a:t>
            </a:r>
            <a:r>
              <a:rPr lang="en-US" dirty="0"/>
              <a:t> de mare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colecția</a:t>
            </a:r>
            <a:r>
              <a:rPr lang="en-US" dirty="0"/>
              <a:t>?</a:t>
            </a:r>
          </a:p>
          <a:p>
            <a:pPr marL="342900" indent="-342900"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/>
              <a:t>Cum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organizat</a:t>
            </a:r>
            <a:r>
              <a:rPr lang="en-US" dirty="0"/>
              <a:t>?</a:t>
            </a:r>
          </a:p>
          <a:p>
            <a:pPr marL="342900" indent="-342900"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Articolele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sortate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vreun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?</a:t>
            </a:r>
          </a:p>
          <a:p>
            <a:pPr marL="342900" indent="-342900">
              <a:lnSpc>
                <a:spcPct val="100000"/>
              </a:lnSpc>
              <a:spcBef>
                <a:spcPts val="2400"/>
              </a:spcBef>
              <a:buFont typeface="Wingdings" panose="05000000000000000000" pitchFamily="2" charset="2"/>
              <a:buChar char="§"/>
            </a:pPr>
            <a:r>
              <a:rPr lang="en-US" dirty="0"/>
              <a:t>Cum </a:t>
            </a:r>
            <a:r>
              <a:rPr lang="en-US" dirty="0" err="1"/>
              <a:t>ați</a:t>
            </a:r>
            <a:r>
              <a:rPr lang="en-US" dirty="0"/>
              <a:t> </a:t>
            </a:r>
            <a:r>
              <a:rPr lang="en-US" dirty="0" err="1"/>
              <a:t>găsi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articol</a:t>
            </a:r>
            <a:r>
              <a:rPr lang="en-US" dirty="0"/>
              <a:t> din </a:t>
            </a:r>
            <a:r>
              <a:rPr lang="en-US" dirty="0" err="1"/>
              <a:t>colecție</a:t>
            </a:r>
            <a:r>
              <a:rPr lang="en-US" dirty="0"/>
              <a:t>?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1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901C-4AF4-4814-8635-F60AF48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Recapitulare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78395-8288-45AA-8E96-9347E48B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Lungime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numărul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total de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articole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din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colecție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Sortare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articolele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din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colecție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sunt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ordonate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după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un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anumit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atribut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(de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exemplu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data,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preț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nume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Index: o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adresă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sau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locație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unică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din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colecție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Tip: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tipul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articol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care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este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stocat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colecție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(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număr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șir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D171-029D-4D22-A81D-4E2711EC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491067"/>
            <a:ext cx="5023757" cy="543994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Diferite tipuri de oameni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FEC3D-7AF3-4432-A36B-6BF8499D8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814" y="1490472"/>
            <a:ext cx="5559007" cy="4843006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Sortees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stați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fața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clasei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cu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numerele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orientate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față</a:t>
            </a:r>
            <a:endParaRPr lang="ro-RO" sz="2800" dirty="0" smtClean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ro-RO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Sorter: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Așezați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elevii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ordine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îndrumându-i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să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se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deplaseze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pe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rând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în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locul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potrivit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41722-4A35-4AFC-AF14-E873EFAA5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65" y="2219800"/>
            <a:ext cx="5559007" cy="2418400"/>
          </a:xfrm>
          <a:prstGeom prst="rect">
            <a:avLst/>
          </a:prstGeom>
          <a:ln w="76200">
            <a:solidFill>
              <a:srgbClr val="E3353D"/>
            </a:solidFill>
          </a:ln>
        </p:spPr>
      </p:pic>
    </p:spTree>
    <p:extLst>
      <p:ext uri="{BB962C8B-B14F-4D97-AF65-F5344CB8AC3E}">
        <p14:creationId xmlns:p14="http://schemas.microsoft.com/office/powerpoint/2010/main" val="288047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6E9AC769894040BD96FC3E174B005A" ma:contentTypeVersion="7" ma:contentTypeDescription="Create a new document." ma:contentTypeScope="" ma:versionID="0a5e74298753fb8c15765e6e312a3d32">
  <xsd:schema xmlns:xsd="http://www.w3.org/2001/XMLSchema" xmlns:xs="http://www.w3.org/2001/XMLSchema" xmlns:p="http://schemas.microsoft.com/office/2006/metadata/properties" xmlns:ns2="4ec8ee1e-ffc5-4c85-a78d-1b3b444ed3a8" targetNamespace="http://schemas.microsoft.com/office/2006/metadata/properties" ma:root="true" ma:fieldsID="3dbc8d39c7a8dacd77947d0e34d7bec6" ns2:_="">
    <xsd:import namespace="4ec8ee1e-ffc5-4c85-a78d-1b3b444ed3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c8ee1e-ffc5-4c85-a78d-1b3b444ed3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ec8ee1e-ffc5-4c85-a78d-1b3b444ed3a8" xsi:nil="true"/>
  </documentManagement>
</p:properties>
</file>

<file path=customXml/itemProps1.xml><?xml version="1.0" encoding="utf-8"?>
<ds:datastoreItem xmlns:ds="http://schemas.openxmlformats.org/officeDocument/2006/customXml" ds:itemID="{2BDEB6D3-5557-48C4-BB5B-2F412E880B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c8ee1e-ffc5-4c85-a78d-1b3b444ed3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A61B8A-1AEF-4A56-BC50-4894ABF57B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C455ED-EC68-4201-9857-467C8CCDA442}">
  <ds:schemaRefs>
    <ds:schemaRef ds:uri="d3d3b588-fc66-4067-b34b-8f900ca7755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d031cde-49d4-48bf-b87e-5299ba612bcf"/>
    <ds:schemaRef ds:uri="http://www.w3.org/XML/1998/namespace"/>
    <ds:schemaRef ds:uri="http://purl.org/dc/dcmitype/"/>
    <ds:schemaRef ds:uri="4ec8ee1e-ffc5-4c85-a78d-1b3b444ed3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1426</Words>
  <Application>Microsoft Office PowerPoint</Application>
  <PresentationFormat>Widescreen</PresentationFormat>
  <Paragraphs>133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Segoe UI</vt:lpstr>
      <vt:lpstr>Segoe UI Semibold</vt:lpstr>
      <vt:lpstr>Wingdings</vt:lpstr>
      <vt:lpstr>Office Theme</vt:lpstr>
      <vt:lpstr>Introducere în Micro:bit. Unitatea 11: Schițe</vt:lpstr>
      <vt:lpstr>PowerPoint Presentation</vt:lpstr>
      <vt:lpstr>Ce vom învăța</vt:lpstr>
      <vt:lpstr>Tabloul de date</vt:lpstr>
      <vt:lpstr>Indexul tabloului</vt:lpstr>
      <vt:lpstr>Tablouri în MakeCode</vt:lpstr>
      <vt:lpstr>Să discutăm</vt:lpstr>
      <vt:lpstr>Recapitulare</vt:lpstr>
      <vt:lpstr>Diferite tipuri de oameni</vt:lpstr>
      <vt:lpstr>Sortarea algoritmilor</vt:lpstr>
      <vt:lpstr>Sortarea de bule</vt:lpstr>
      <vt:lpstr>Sortare de selecție</vt:lpstr>
      <vt:lpstr>Sortare inserție</vt:lpstr>
      <vt:lpstr>PowerPoint Presentation</vt:lpstr>
      <vt:lpstr>PowerPoint Presentation</vt:lpstr>
      <vt:lpstr>Ce vom învăța</vt:lpstr>
      <vt:lpstr>Charade cu bandă</vt:lpstr>
      <vt:lpstr>Charade cu bandă</vt:lpstr>
      <vt:lpstr>Van Gogh - “Noapte înstelată”</vt:lpstr>
      <vt:lpstr>Van Gogh - “Noapte înstelată”</vt:lpstr>
      <vt:lpstr>Traversarea tablourilor de date</vt:lpstr>
      <vt:lpstr>Este timpul pentru întrebări</vt:lpstr>
      <vt:lpstr>PowerPoint Presentation</vt:lpstr>
      <vt:lpstr>Next time</vt:lpstr>
      <vt:lpstr>Codul utilizat pentru lampa stradală</vt:lpstr>
      <vt:lpstr>PowerPoint Presentation</vt:lpstr>
      <vt:lpstr>Ce vom învăța</vt:lpstr>
      <vt:lpstr>Micro:bit instrument muzical</vt:lpstr>
      <vt:lpstr>Exemplu de proiect</vt:lpstr>
      <vt:lpstr>Cum funcționează</vt:lpstr>
      <vt:lpstr>Codul utilizat pentru exemplul dat</vt:lpstr>
      <vt:lpstr>Așteptări ale proiectului</vt:lpstr>
      <vt:lpstr>PowerPoint Presentation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Bjorklund</dc:creator>
  <cp:lastModifiedBy>IRIS Robotics</cp:lastModifiedBy>
  <cp:revision>380</cp:revision>
  <dcterms:created xsi:type="dcterms:W3CDTF">2018-11-05T17:22:32Z</dcterms:created>
  <dcterms:modified xsi:type="dcterms:W3CDTF">2019-11-22T12:48:17Z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0x010100746E9AC769894040BD96FC3E174B005A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jacqchen@microsoft.com</vt:lpwstr>
  </property>
  <property fmtid="{D5CDD505-2E9C-101B-9397-08002B2CF9AE}" pid="6" name="MSIP_Label_f42aa342-8706-4288-bd11-ebb85995028c_SetDate">
    <vt:lpwstr>2018-12-31T20:54:55.3840549Z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